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37" r:id="rId3"/>
  </p:sldMasterIdLst>
  <p:notesMasterIdLst>
    <p:notesMasterId r:id="rId39"/>
  </p:notesMasterIdLst>
  <p:sldIdLst>
    <p:sldId id="273" r:id="rId4"/>
    <p:sldId id="300" r:id="rId5"/>
    <p:sldId id="1449" r:id="rId6"/>
    <p:sldId id="289" r:id="rId7"/>
    <p:sldId id="1452" r:id="rId8"/>
    <p:sldId id="291" r:id="rId9"/>
    <p:sldId id="1435" r:id="rId10"/>
    <p:sldId id="274" r:id="rId11"/>
    <p:sldId id="275" r:id="rId12"/>
    <p:sldId id="298" r:id="rId13"/>
    <p:sldId id="299" r:id="rId14"/>
    <p:sldId id="1453" r:id="rId15"/>
    <p:sldId id="302" r:id="rId16"/>
    <p:sldId id="303" r:id="rId17"/>
    <p:sldId id="1441" r:id="rId18"/>
    <p:sldId id="1442" r:id="rId19"/>
    <p:sldId id="1454" r:id="rId20"/>
    <p:sldId id="1436" r:id="rId21"/>
    <p:sldId id="1414" r:id="rId22"/>
    <p:sldId id="1445" r:id="rId23"/>
    <p:sldId id="1437" r:id="rId24"/>
    <p:sldId id="301" r:id="rId25"/>
    <p:sldId id="1458" r:id="rId26"/>
    <p:sldId id="1459" r:id="rId27"/>
    <p:sldId id="1447" r:id="rId28"/>
    <p:sldId id="1440" r:id="rId29"/>
    <p:sldId id="1455" r:id="rId30"/>
    <p:sldId id="1456" r:id="rId31"/>
    <p:sldId id="1457" r:id="rId32"/>
    <p:sldId id="1439" r:id="rId33"/>
    <p:sldId id="1460" r:id="rId34"/>
    <p:sldId id="1431" r:id="rId35"/>
    <p:sldId id="1461" r:id="rId36"/>
    <p:sldId id="1448" r:id="rId37"/>
    <p:sldId id="1438" r:id="rId38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18E69-F798-4516-8D72-ADB585F20C30}" v="53" dt="2020-10-13T13:46:26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García Cardoze" userId="57f4b2ef1ed14e7a" providerId="LiveId" clId="{B26E3581-0978-4881-96B6-D5A33FD3B72C}"/>
    <pc:docChg chg="undo custSel addSld delSld modSld sldOrd">
      <pc:chgData name="Oscar García Cardoze" userId="57f4b2ef1ed14e7a" providerId="LiveId" clId="{B26E3581-0978-4881-96B6-D5A33FD3B72C}" dt="2020-10-09T15:06:23.182" v="597" actId="1076"/>
      <pc:docMkLst>
        <pc:docMk/>
      </pc:docMkLst>
      <pc:sldChg chg="del">
        <pc:chgData name="Oscar García Cardoze" userId="57f4b2ef1ed14e7a" providerId="LiveId" clId="{B26E3581-0978-4881-96B6-D5A33FD3B72C}" dt="2020-10-09T14:35:04.901" v="371" actId="2696"/>
        <pc:sldMkLst>
          <pc:docMk/>
          <pc:sldMk cId="3143123855" sldId="270"/>
        </pc:sldMkLst>
      </pc:sldChg>
      <pc:sldChg chg="del">
        <pc:chgData name="Oscar García Cardoze" userId="57f4b2ef1ed14e7a" providerId="LiveId" clId="{B26E3581-0978-4881-96B6-D5A33FD3B72C}" dt="2020-10-09T14:35:13.851" v="374" actId="2696"/>
        <pc:sldMkLst>
          <pc:docMk/>
          <pc:sldMk cId="1041605115" sldId="271"/>
        </pc:sldMkLst>
      </pc:sldChg>
      <pc:sldChg chg="modSp">
        <pc:chgData name="Oscar García Cardoze" userId="57f4b2ef1ed14e7a" providerId="LiveId" clId="{B26E3581-0978-4881-96B6-D5A33FD3B72C}" dt="2020-10-09T14:31:19.593" v="274" actId="404"/>
        <pc:sldMkLst>
          <pc:docMk/>
          <pc:sldMk cId="2594572075" sldId="273"/>
        </pc:sldMkLst>
        <pc:spChg chg="mod">
          <ac:chgData name="Oscar García Cardoze" userId="57f4b2ef1ed14e7a" providerId="LiveId" clId="{B26E3581-0978-4881-96B6-D5A33FD3B72C}" dt="2020-10-09T14:31:19.593" v="274" actId="404"/>
          <ac:spMkLst>
            <pc:docMk/>
            <pc:sldMk cId="2594572075" sldId="273"/>
            <ac:spMk id="3" creationId="{199100C5-5461-4009-8FB5-A3E95D317315}"/>
          </ac:spMkLst>
        </pc:spChg>
      </pc:sldChg>
      <pc:sldChg chg="del">
        <pc:chgData name="Oscar García Cardoze" userId="57f4b2ef1ed14e7a" providerId="LiveId" clId="{B26E3581-0978-4881-96B6-D5A33FD3B72C}" dt="2020-10-09T14:35:01.782" v="370" actId="2696"/>
        <pc:sldMkLst>
          <pc:docMk/>
          <pc:sldMk cId="1369859577" sldId="279"/>
        </pc:sldMkLst>
      </pc:sldChg>
      <pc:sldChg chg="del">
        <pc:chgData name="Oscar García Cardoze" userId="57f4b2ef1ed14e7a" providerId="LiveId" clId="{B26E3581-0978-4881-96B6-D5A33FD3B72C}" dt="2020-10-09T14:35:20.321" v="376" actId="2696"/>
        <pc:sldMkLst>
          <pc:docMk/>
          <pc:sldMk cId="3206853024" sldId="288"/>
        </pc:sldMkLst>
      </pc:sldChg>
      <pc:sldChg chg="del">
        <pc:chgData name="Oscar García Cardoze" userId="57f4b2ef1ed14e7a" providerId="LiveId" clId="{B26E3581-0978-4881-96B6-D5A33FD3B72C}" dt="2020-10-09T14:35:07.515" v="372" actId="2696"/>
        <pc:sldMkLst>
          <pc:docMk/>
          <pc:sldMk cId="1325034206" sldId="292"/>
        </pc:sldMkLst>
      </pc:sldChg>
      <pc:sldChg chg="del">
        <pc:chgData name="Oscar García Cardoze" userId="57f4b2ef1ed14e7a" providerId="LiveId" clId="{B26E3581-0978-4881-96B6-D5A33FD3B72C}" dt="2020-10-09T14:35:08.560" v="373" actId="2696"/>
        <pc:sldMkLst>
          <pc:docMk/>
          <pc:sldMk cId="3093455856" sldId="294"/>
        </pc:sldMkLst>
      </pc:sldChg>
      <pc:sldChg chg="modSp">
        <pc:chgData name="Oscar García Cardoze" userId="57f4b2ef1ed14e7a" providerId="LiveId" clId="{B26E3581-0978-4881-96B6-D5A33FD3B72C}" dt="2020-10-09T14:34:32.221" v="366" actId="27636"/>
        <pc:sldMkLst>
          <pc:docMk/>
          <pc:sldMk cId="111077475" sldId="300"/>
        </pc:sldMkLst>
        <pc:spChg chg="mod">
          <ac:chgData name="Oscar García Cardoze" userId="57f4b2ef1ed14e7a" providerId="LiveId" clId="{B26E3581-0978-4881-96B6-D5A33FD3B72C}" dt="2020-10-09T14:34:32.221" v="366" actId="27636"/>
          <ac:spMkLst>
            <pc:docMk/>
            <pc:sldMk cId="111077475" sldId="300"/>
            <ac:spMk id="7" creationId="{1608D2BF-1CA7-4896-938D-4F34DE7CF358}"/>
          </ac:spMkLst>
        </pc:spChg>
      </pc:sldChg>
      <pc:sldChg chg="addSp delSp modSp">
        <pc:chgData name="Oscar García Cardoze" userId="57f4b2ef1ed14e7a" providerId="LiveId" clId="{B26E3581-0978-4881-96B6-D5A33FD3B72C}" dt="2020-10-09T14:58:02.387" v="575" actId="1076"/>
        <pc:sldMkLst>
          <pc:docMk/>
          <pc:sldMk cId="1982676555" sldId="301"/>
        </pc:sldMkLst>
        <pc:picChg chg="del">
          <ac:chgData name="Oscar García Cardoze" userId="57f4b2ef1ed14e7a" providerId="LiveId" clId="{B26E3581-0978-4881-96B6-D5A33FD3B72C}" dt="2020-10-09T14:56:40.763" v="566" actId="478"/>
          <ac:picMkLst>
            <pc:docMk/>
            <pc:sldMk cId="1982676555" sldId="301"/>
            <ac:picMk id="9" creationId="{39916E74-C267-4EF6-8B20-214799E1E221}"/>
          </ac:picMkLst>
        </pc:picChg>
        <pc:picChg chg="add mod">
          <ac:chgData name="Oscar García Cardoze" userId="57f4b2ef1ed14e7a" providerId="LiveId" clId="{B26E3581-0978-4881-96B6-D5A33FD3B72C}" dt="2020-10-09T14:58:02.387" v="575" actId="1076"/>
          <ac:picMkLst>
            <pc:docMk/>
            <pc:sldMk cId="1982676555" sldId="301"/>
            <ac:picMk id="11" creationId="{5FD93DCB-3B57-4EE0-BC24-26468864B14B}"/>
          </ac:picMkLst>
        </pc:picChg>
      </pc:sldChg>
      <pc:sldChg chg="modSp">
        <pc:chgData name="Oscar García Cardoze" userId="57f4b2ef1ed14e7a" providerId="LiveId" clId="{B26E3581-0978-4881-96B6-D5A33FD3B72C}" dt="2020-10-09T14:31:36.034" v="275"/>
        <pc:sldMkLst>
          <pc:docMk/>
          <pc:sldMk cId="1242688226" sldId="1438"/>
        </pc:sldMkLst>
        <pc:spChg chg="mod">
          <ac:chgData name="Oscar García Cardoze" userId="57f4b2ef1ed14e7a" providerId="LiveId" clId="{B26E3581-0978-4881-96B6-D5A33FD3B72C}" dt="2020-10-09T14:31:36.034" v="275"/>
          <ac:spMkLst>
            <pc:docMk/>
            <pc:sldMk cId="1242688226" sldId="1438"/>
            <ac:spMk id="6" creationId="{9DAE494E-2335-4D4D-9164-E0F23CC89761}"/>
          </ac:spMkLst>
        </pc:spChg>
      </pc:sldChg>
      <pc:sldChg chg="ord">
        <pc:chgData name="Oscar García Cardoze" userId="57f4b2ef1ed14e7a" providerId="LiveId" clId="{B26E3581-0978-4881-96B6-D5A33FD3B72C}" dt="2020-10-09T14:55:11.637" v="488"/>
        <pc:sldMkLst>
          <pc:docMk/>
          <pc:sldMk cId="2380679659" sldId="1439"/>
        </pc:sldMkLst>
      </pc:sldChg>
      <pc:sldChg chg="addSp delSp modSp">
        <pc:chgData name="Oscar García Cardoze" userId="57f4b2ef1ed14e7a" providerId="LiveId" clId="{B26E3581-0978-4881-96B6-D5A33FD3B72C}" dt="2020-10-09T14:36:59.332" v="383"/>
        <pc:sldMkLst>
          <pc:docMk/>
          <pc:sldMk cId="1415641614" sldId="1442"/>
        </pc:sldMkLst>
        <pc:spChg chg="add del mod">
          <ac:chgData name="Oscar García Cardoze" userId="57f4b2ef1ed14e7a" providerId="LiveId" clId="{B26E3581-0978-4881-96B6-D5A33FD3B72C}" dt="2020-10-09T14:36:58.782" v="382" actId="478"/>
          <ac:spMkLst>
            <pc:docMk/>
            <pc:sldMk cId="1415641614" sldId="1442"/>
            <ac:spMk id="5" creationId="{FE0DBE89-D95E-43CF-B90F-E9DE0AFC889F}"/>
          </ac:spMkLst>
        </pc:spChg>
        <pc:spChg chg="del">
          <ac:chgData name="Oscar García Cardoze" userId="57f4b2ef1ed14e7a" providerId="LiveId" clId="{B26E3581-0978-4881-96B6-D5A33FD3B72C}" dt="2020-10-09T14:36:55.430" v="381" actId="478"/>
          <ac:spMkLst>
            <pc:docMk/>
            <pc:sldMk cId="1415641614" sldId="1442"/>
            <ac:spMk id="6" creationId="{6F91BF1A-1D56-4FCC-B0F6-2B8B2937073C}"/>
          </ac:spMkLst>
        </pc:spChg>
        <pc:spChg chg="add">
          <ac:chgData name="Oscar García Cardoze" userId="57f4b2ef1ed14e7a" providerId="LiveId" clId="{B26E3581-0978-4881-96B6-D5A33FD3B72C}" dt="2020-10-09T14:36:59.332" v="383"/>
          <ac:spMkLst>
            <pc:docMk/>
            <pc:sldMk cId="1415641614" sldId="1442"/>
            <ac:spMk id="7" creationId="{3AD8DA61-9382-472B-A6CD-ADF143DDAE27}"/>
          </ac:spMkLst>
        </pc:spChg>
      </pc:sldChg>
      <pc:sldChg chg="addSp delSp modSp">
        <pc:chgData name="Oscar García Cardoze" userId="57f4b2ef1ed14e7a" providerId="LiveId" clId="{B26E3581-0978-4881-96B6-D5A33FD3B72C}" dt="2020-10-09T14:43:44.058" v="405" actId="14100"/>
        <pc:sldMkLst>
          <pc:docMk/>
          <pc:sldMk cId="274118073" sldId="1445"/>
        </pc:sldMkLst>
        <pc:picChg chg="add del mod">
          <ac:chgData name="Oscar García Cardoze" userId="57f4b2ef1ed14e7a" providerId="LiveId" clId="{B26E3581-0978-4881-96B6-D5A33FD3B72C}" dt="2020-10-09T14:42:06.554" v="391" actId="478"/>
          <ac:picMkLst>
            <pc:docMk/>
            <pc:sldMk cId="274118073" sldId="1445"/>
            <ac:picMk id="2" creationId="{1F3EFF10-F533-4EE8-80F0-748636453405}"/>
          </ac:picMkLst>
        </pc:picChg>
        <pc:picChg chg="del">
          <ac:chgData name="Oscar García Cardoze" userId="57f4b2ef1ed14e7a" providerId="LiveId" clId="{B26E3581-0978-4881-96B6-D5A33FD3B72C}" dt="2020-10-09T14:41:09.227" v="384" actId="478"/>
          <ac:picMkLst>
            <pc:docMk/>
            <pc:sldMk cId="274118073" sldId="1445"/>
            <ac:picMk id="6" creationId="{66CE748A-0394-47ED-A582-C330E55D9EFC}"/>
          </ac:picMkLst>
        </pc:picChg>
        <pc:picChg chg="add del mod">
          <ac:chgData name="Oscar García Cardoze" userId="57f4b2ef1ed14e7a" providerId="LiveId" clId="{B26E3581-0978-4881-96B6-D5A33FD3B72C}" dt="2020-10-09T14:42:59.906" v="398" actId="478"/>
          <ac:picMkLst>
            <pc:docMk/>
            <pc:sldMk cId="274118073" sldId="1445"/>
            <ac:picMk id="11" creationId="{C14BA078-D230-49FD-AFC6-7FE3B8ACF584}"/>
          </ac:picMkLst>
        </pc:picChg>
        <pc:picChg chg="add mod">
          <ac:chgData name="Oscar García Cardoze" userId="57f4b2ef1ed14e7a" providerId="LiveId" clId="{B26E3581-0978-4881-96B6-D5A33FD3B72C}" dt="2020-10-09T14:43:44.058" v="405" actId="14100"/>
          <ac:picMkLst>
            <pc:docMk/>
            <pc:sldMk cId="274118073" sldId="1445"/>
            <ac:picMk id="12" creationId="{A66D5957-3B82-4BBA-856B-5F56688AA18F}"/>
          </ac:picMkLst>
        </pc:picChg>
      </pc:sldChg>
      <pc:sldChg chg="addSp modSp">
        <pc:chgData name="Oscar García Cardoze" userId="57f4b2ef1ed14e7a" providerId="LiveId" clId="{B26E3581-0978-4881-96B6-D5A33FD3B72C}" dt="2020-10-09T14:33:58.436" v="364" actId="14100"/>
        <pc:sldMkLst>
          <pc:docMk/>
          <pc:sldMk cId="856925189" sldId="1448"/>
        </pc:sldMkLst>
        <pc:spChg chg="mod">
          <ac:chgData name="Oscar García Cardoze" userId="57f4b2ef1ed14e7a" providerId="LiveId" clId="{B26E3581-0978-4881-96B6-D5A33FD3B72C}" dt="2020-10-09T14:33:03.688" v="357" actId="20577"/>
          <ac:spMkLst>
            <pc:docMk/>
            <pc:sldMk cId="856925189" sldId="1448"/>
            <ac:spMk id="3" creationId="{14E73BDB-6716-4B22-9500-AF2127CFC180}"/>
          </ac:spMkLst>
        </pc:spChg>
        <pc:picChg chg="mod">
          <ac:chgData name="Oscar García Cardoze" userId="57f4b2ef1ed14e7a" providerId="LiveId" clId="{B26E3581-0978-4881-96B6-D5A33FD3B72C}" dt="2020-10-09T14:33:10.404" v="358" actId="14100"/>
          <ac:picMkLst>
            <pc:docMk/>
            <pc:sldMk cId="856925189" sldId="1448"/>
            <ac:picMk id="2" creationId="{90657B6A-081C-466A-9AA4-C7B4ADEF7A38}"/>
          </ac:picMkLst>
        </pc:picChg>
        <pc:picChg chg="add mod">
          <ac:chgData name="Oscar García Cardoze" userId="57f4b2ef1ed14e7a" providerId="LiveId" clId="{B26E3581-0978-4881-96B6-D5A33FD3B72C}" dt="2020-10-09T14:33:58.436" v="364" actId="14100"/>
          <ac:picMkLst>
            <pc:docMk/>
            <pc:sldMk cId="856925189" sldId="1448"/>
            <ac:picMk id="4" creationId="{C5A650D4-FB01-46B3-A7D7-8798BB48A0D3}"/>
          </ac:picMkLst>
        </pc:picChg>
      </pc:sldChg>
      <pc:sldChg chg="modSp">
        <pc:chgData name="Oscar García Cardoze" userId="57f4b2ef1ed14e7a" providerId="LiveId" clId="{B26E3581-0978-4881-96B6-D5A33FD3B72C}" dt="2020-10-09T14:34:40.940" v="368" actId="27636"/>
        <pc:sldMkLst>
          <pc:docMk/>
          <pc:sldMk cId="967744201" sldId="1449"/>
        </pc:sldMkLst>
        <pc:spChg chg="mod">
          <ac:chgData name="Oscar García Cardoze" userId="57f4b2ef1ed14e7a" providerId="LiveId" clId="{B26E3581-0978-4881-96B6-D5A33FD3B72C}" dt="2020-10-09T14:34:40.940" v="368" actId="27636"/>
          <ac:spMkLst>
            <pc:docMk/>
            <pc:sldMk cId="967744201" sldId="1449"/>
            <ac:spMk id="7" creationId="{1608D2BF-1CA7-4896-938D-4F34DE7CF358}"/>
          </ac:spMkLst>
        </pc:spChg>
      </pc:sldChg>
      <pc:sldChg chg="del">
        <pc:chgData name="Oscar García Cardoze" userId="57f4b2ef1ed14e7a" providerId="LiveId" clId="{B26E3581-0978-4881-96B6-D5A33FD3B72C}" dt="2020-10-09T14:34:51.706" v="369" actId="2696"/>
        <pc:sldMkLst>
          <pc:docMk/>
          <pc:sldMk cId="39149253" sldId="1450"/>
        </pc:sldMkLst>
      </pc:sldChg>
      <pc:sldChg chg="del">
        <pc:chgData name="Oscar García Cardoze" userId="57f4b2ef1ed14e7a" providerId="LiveId" clId="{B26E3581-0978-4881-96B6-D5A33FD3B72C}" dt="2020-10-09T14:35:15.697" v="375" actId="2696"/>
        <pc:sldMkLst>
          <pc:docMk/>
          <pc:sldMk cId="3308725247" sldId="1451"/>
        </pc:sldMkLst>
      </pc:sldChg>
      <pc:sldChg chg="modSp">
        <pc:chgData name="Oscar García Cardoze" userId="57f4b2ef1ed14e7a" providerId="LiveId" clId="{B26E3581-0978-4881-96B6-D5A33FD3B72C}" dt="2020-10-09T14:35:29.071" v="377" actId="6549"/>
        <pc:sldMkLst>
          <pc:docMk/>
          <pc:sldMk cId="1113317921" sldId="1452"/>
        </pc:sldMkLst>
        <pc:spChg chg="mod">
          <ac:chgData name="Oscar García Cardoze" userId="57f4b2ef1ed14e7a" providerId="LiveId" clId="{B26E3581-0978-4881-96B6-D5A33FD3B72C}" dt="2020-10-09T14:35:29.071" v="377" actId="6549"/>
          <ac:spMkLst>
            <pc:docMk/>
            <pc:sldMk cId="1113317921" sldId="1452"/>
            <ac:spMk id="7" creationId="{1608D2BF-1CA7-4896-938D-4F34DE7CF358}"/>
          </ac:spMkLst>
        </pc:spChg>
      </pc:sldChg>
      <pc:sldChg chg="modSp">
        <pc:chgData name="Oscar García Cardoze" userId="57f4b2ef1ed14e7a" providerId="LiveId" clId="{B26E3581-0978-4881-96B6-D5A33FD3B72C}" dt="2020-10-09T14:35:48.533" v="378" actId="6549"/>
        <pc:sldMkLst>
          <pc:docMk/>
          <pc:sldMk cId="2967040261" sldId="1453"/>
        </pc:sldMkLst>
        <pc:spChg chg="mod">
          <ac:chgData name="Oscar García Cardoze" userId="57f4b2ef1ed14e7a" providerId="LiveId" clId="{B26E3581-0978-4881-96B6-D5A33FD3B72C}" dt="2020-10-09T14:35:48.533" v="378" actId="6549"/>
          <ac:spMkLst>
            <pc:docMk/>
            <pc:sldMk cId="2967040261" sldId="1453"/>
            <ac:spMk id="7" creationId="{1608D2BF-1CA7-4896-938D-4F34DE7CF358}"/>
          </ac:spMkLst>
        </pc:spChg>
      </pc:sldChg>
      <pc:sldChg chg="modSp ord">
        <pc:chgData name="Oscar García Cardoze" userId="57f4b2ef1ed14e7a" providerId="LiveId" clId="{B26E3581-0978-4881-96B6-D5A33FD3B72C}" dt="2020-10-09T14:36:45.552" v="380"/>
        <pc:sldMkLst>
          <pc:docMk/>
          <pc:sldMk cId="1022100261" sldId="1454"/>
        </pc:sldMkLst>
        <pc:spChg chg="mod">
          <ac:chgData name="Oscar García Cardoze" userId="57f4b2ef1ed14e7a" providerId="LiveId" clId="{B26E3581-0978-4881-96B6-D5A33FD3B72C}" dt="2020-10-09T14:36:12.837" v="379" actId="6549"/>
          <ac:spMkLst>
            <pc:docMk/>
            <pc:sldMk cId="1022100261" sldId="1454"/>
            <ac:spMk id="7" creationId="{1608D2BF-1CA7-4896-938D-4F34DE7CF358}"/>
          </ac:spMkLst>
        </pc:spChg>
      </pc:sldChg>
      <pc:sldChg chg="addSp delSp modSp add">
        <pc:chgData name="Oscar García Cardoze" userId="57f4b2ef1ed14e7a" providerId="LiveId" clId="{B26E3581-0978-4881-96B6-D5A33FD3B72C}" dt="2020-10-09T14:48:17.732" v="480" actId="1076"/>
        <pc:sldMkLst>
          <pc:docMk/>
          <pc:sldMk cId="1032053721" sldId="1455"/>
        </pc:sldMkLst>
        <pc:spChg chg="mod">
          <ac:chgData name="Oscar García Cardoze" userId="57f4b2ef1ed14e7a" providerId="LiveId" clId="{B26E3581-0978-4881-96B6-D5A33FD3B72C}" dt="2020-10-09T14:44:37.779" v="478" actId="6549"/>
          <ac:spMkLst>
            <pc:docMk/>
            <pc:sldMk cId="1032053721" sldId="1455"/>
            <ac:spMk id="6" creationId="{6F91BF1A-1D56-4FCC-B0F6-2B8B2937073C}"/>
          </ac:spMkLst>
        </pc:spChg>
        <pc:picChg chg="del">
          <ac:chgData name="Oscar García Cardoze" userId="57f4b2ef1ed14e7a" providerId="LiveId" clId="{B26E3581-0978-4881-96B6-D5A33FD3B72C}" dt="2020-10-09T14:44:22.545" v="407" actId="478"/>
          <ac:picMkLst>
            <pc:docMk/>
            <pc:sldMk cId="1032053721" sldId="1455"/>
            <ac:picMk id="3" creationId="{FD0ACAC8-1BE0-4BFA-8A3F-70E30011303E}"/>
          </ac:picMkLst>
        </pc:picChg>
        <pc:picChg chg="add mod">
          <ac:chgData name="Oscar García Cardoze" userId="57f4b2ef1ed14e7a" providerId="LiveId" clId="{B26E3581-0978-4881-96B6-D5A33FD3B72C}" dt="2020-10-09T14:48:17.732" v="480" actId="1076"/>
          <ac:picMkLst>
            <pc:docMk/>
            <pc:sldMk cId="1032053721" sldId="1455"/>
            <ac:picMk id="4" creationId="{A1B5DFAF-32A6-4B61-990E-BA1417247A98}"/>
          </ac:picMkLst>
        </pc:picChg>
      </pc:sldChg>
      <pc:sldChg chg="add">
        <pc:chgData name="Oscar García Cardoze" userId="57f4b2ef1ed14e7a" providerId="LiveId" clId="{B26E3581-0978-4881-96B6-D5A33FD3B72C}" dt="2020-10-09T14:48:22.756" v="481"/>
        <pc:sldMkLst>
          <pc:docMk/>
          <pc:sldMk cId="1060738806" sldId="1456"/>
        </pc:sldMkLst>
      </pc:sldChg>
      <pc:sldChg chg="addSp delSp modSp add">
        <pc:chgData name="Oscar García Cardoze" userId="57f4b2ef1ed14e7a" providerId="LiveId" clId="{B26E3581-0978-4881-96B6-D5A33FD3B72C}" dt="2020-10-09T14:53:26.926" v="487" actId="1076"/>
        <pc:sldMkLst>
          <pc:docMk/>
          <pc:sldMk cId="965791327" sldId="1457"/>
        </pc:sldMkLst>
        <pc:picChg chg="add mod">
          <ac:chgData name="Oscar García Cardoze" userId="57f4b2ef1ed14e7a" providerId="LiveId" clId="{B26E3581-0978-4881-96B6-D5A33FD3B72C}" dt="2020-10-09T14:53:26.926" v="487" actId="1076"/>
          <ac:picMkLst>
            <pc:docMk/>
            <pc:sldMk cId="965791327" sldId="1457"/>
            <ac:picMk id="3" creationId="{0FD1D70C-BCE9-4AD6-9654-72FF4D9E0CFA}"/>
          </ac:picMkLst>
        </pc:picChg>
        <pc:picChg chg="del">
          <ac:chgData name="Oscar García Cardoze" userId="57f4b2ef1ed14e7a" providerId="LiveId" clId="{B26E3581-0978-4881-96B6-D5A33FD3B72C}" dt="2020-10-09T14:52:39.944" v="483" actId="478"/>
          <ac:picMkLst>
            <pc:docMk/>
            <pc:sldMk cId="965791327" sldId="1457"/>
            <ac:picMk id="4" creationId="{A1B5DFAF-32A6-4B61-990E-BA1417247A98}"/>
          </ac:picMkLst>
        </pc:picChg>
      </pc:sldChg>
      <pc:sldChg chg="addSp delSp modSp add">
        <pc:chgData name="Oscar García Cardoze" userId="57f4b2ef1ed14e7a" providerId="LiveId" clId="{B26E3581-0978-4881-96B6-D5A33FD3B72C}" dt="2020-10-09T15:06:23.182" v="597" actId="1076"/>
        <pc:sldMkLst>
          <pc:docMk/>
          <pc:sldMk cId="4210998658" sldId="1458"/>
        </pc:sldMkLst>
        <pc:spChg chg="del">
          <ac:chgData name="Oscar García Cardoze" userId="57f4b2ef1ed14e7a" providerId="LiveId" clId="{B26E3581-0978-4881-96B6-D5A33FD3B72C}" dt="2020-10-09T14:56:17.704" v="563" actId="478"/>
          <ac:spMkLst>
            <pc:docMk/>
            <pc:sldMk cId="4210998658" sldId="1458"/>
            <ac:spMk id="3" creationId="{BAA416C5-6D39-474E-919A-533FDC2C36A7}"/>
          </ac:spMkLst>
        </pc:spChg>
        <pc:spChg chg="mod">
          <ac:chgData name="Oscar García Cardoze" userId="57f4b2ef1ed14e7a" providerId="LiveId" clId="{B26E3581-0978-4881-96B6-D5A33FD3B72C}" dt="2020-10-09T14:56:13.299" v="562" actId="20577"/>
          <ac:spMkLst>
            <pc:docMk/>
            <pc:sldMk cId="4210998658" sldId="1458"/>
            <ac:spMk id="6" creationId="{6F91BF1A-1D56-4FCC-B0F6-2B8B2937073C}"/>
          </ac:spMkLst>
        </pc:spChg>
        <pc:spChg chg="add del mod">
          <ac:chgData name="Oscar García Cardoze" userId="57f4b2ef1ed14e7a" providerId="LiveId" clId="{B26E3581-0978-4881-96B6-D5A33FD3B72C}" dt="2020-10-09T14:56:20.387" v="564" actId="478"/>
          <ac:spMkLst>
            <pc:docMk/>
            <pc:sldMk cId="4210998658" sldId="1458"/>
            <ac:spMk id="12" creationId="{4AFD507E-F30F-45F2-9947-8A620C7F5825}"/>
          </ac:spMkLst>
        </pc:spChg>
        <pc:picChg chg="del">
          <ac:chgData name="Oscar García Cardoze" userId="57f4b2ef1ed14e7a" providerId="LiveId" clId="{B26E3581-0978-4881-96B6-D5A33FD3B72C}" dt="2020-10-09T14:56:28.908" v="565" actId="478"/>
          <ac:picMkLst>
            <pc:docMk/>
            <pc:sldMk cId="4210998658" sldId="1458"/>
            <ac:picMk id="4" creationId="{F8C4B7F4-5164-46CC-8F6C-CF59A75DD51B}"/>
          </ac:picMkLst>
        </pc:picChg>
        <pc:picChg chg="del">
          <ac:chgData name="Oscar García Cardoze" userId="57f4b2ef1ed14e7a" providerId="LiveId" clId="{B26E3581-0978-4881-96B6-D5A33FD3B72C}" dt="2020-10-09T14:56:28.908" v="565" actId="478"/>
          <ac:picMkLst>
            <pc:docMk/>
            <pc:sldMk cId="4210998658" sldId="1458"/>
            <ac:picMk id="5" creationId="{E32C1FEE-D796-4367-A9E0-C7C59A58EF00}"/>
          </ac:picMkLst>
        </pc:picChg>
        <pc:picChg chg="del">
          <ac:chgData name="Oscar García Cardoze" userId="57f4b2ef1ed14e7a" providerId="LiveId" clId="{B26E3581-0978-4881-96B6-D5A33FD3B72C}" dt="2020-10-09T14:56:28.908" v="565" actId="478"/>
          <ac:picMkLst>
            <pc:docMk/>
            <pc:sldMk cId="4210998658" sldId="1458"/>
            <ac:picMk id="7" creationId="{C26FABC8-2629-462A-A37C-637B4D1F1F60}"/>
          </ac:picMkLst>
        </pc:picChg>
        <pc:picChg chg="del">
          <ac:chgData name="Oscar García Cardoze" userId="57f4b2ef1ed14e7a" providerId="LiveId" clId="{B26E3581-0978-4881-96B6-D5A33FD3B72C}" dt="2020-10-09T14:56:28.908" v="565" actId="478"/>
          <ac:picMkLst>
            <pc:docMk/>
            <pc:sldMk cId="4210998658" sldId="1458"/>
            <ac:picMk id="8" creationId="{5BD4E7F2-6076-46D6-818F-7481F1D62737}"/>
          </ac:picMkLst>
        </pc:picChg>
        <pc:picChg chg="del">
          <ac:chgData name="Oscar García Cardoze" userId="57f4b2ef1ed14e7a" providerId="LiveId" clId="{B26E3581-0978-4881-96B6-D5A33FD3B72C}" dt="2020-10-09T14:56:28.908" v="565" actId="478"/>
          <ac:picMkLst>
            <pc:docMk/>
            <pc:sldMk cId="4210998658" sldId="1458"/>
            <ac:picMk id="9" creationId="{39916E74-C267-4EF6-8B20-214799E1E221}"/>
          </ac:picMkLst>
        </pc:picChg>
        <pc:picChg chg="del">
          <ac:chgData name="Oscar García Cardoze" userId="57f4b2ef1ed14e7a" providerId="LiveId" clId="{B26E3581-0978-4881-96B6-D5A33FD3B72C}" dt="2020-10-09T14:56:28.908" v="565" actId="478"/>
          <ac:picMkLst>
            <pc:docMk/>
            <pc:sldMk cId="4210998658" sldId="1458"/>
            <ac:picMk id="10" creationId="{429C1C82-0C87-44DA-B3F3-6DCD647CEBD9}"/>
          </ac:picMkLst>
        </pc:picChg>
        <pc:picChg chg="add del mod">
          <ac:chgData name="Oscar García Cardoze" userId="57f4b2ef1ed14e7a" providerId="LiveId" clId="{B26E3581-0978-4881-96B6-D5A33FD3B72C}" dt="2020-10-09T15:00:05.699" v="577" actId="478"/>
          <ac:picMkLst>
            <pc:docMk/>
            <pc:sldMk cId="4210998658" sldId="1458"/>
            <ac:picMk id="13" creationId="{83A08CD3-E57F-4513-93A9-04D95041A3CD}"/>
          </ac:picMkLst>
        </pc:picChg>
        <pc:picChg chg="add del mod">
          <ac:chgData name="Oscar García Cardoze" userId="57f4b2ef1ed14e7a" providerId="LiveId" clId="{B26E3581-0978-4881-96B6-D5A33FD3B72C}" dt="2020-10-09T15:05:54.973" v="588" actId="478"/>
          <ac:picMkLst>
            <pc:docMk/>
            <pc:sldMk cId="4210998658" sldId="1458"/>
            <ac:picMk id="14" creationId="{C6026976-4945-48AF-BDB4-43BF9DECFDFF}"/>
          </ac:picMkLst>
        </pc:picChg>
        <pc:picChg chg="add mod">
          <ac:chgData name="Oscar García Cardoze" userId="57f4b2ef1ed14e7a" providerId="LiveId" clId="{B26E3581-0978-4881-96B6-D5A33FD3B72C}" dt="2020-10-09T15:06:23.182" v="597" actId="1076"/>
          <ac:picMkLst>
            <pc:docMk/>
            <pc:sldMk cId="4210998658" sldId="1458"/>
            <ac:picMk id="15" creationId="{DEE5CF92-5A0C-44DC-99D9-9736285C2AFF}"/>
          </ac:picMkLst>
        </pc:picChg>
        <pc:picChg chg="add del mod">
          <ac:chgData name="Oscar García Cardoze" userId="57f4b2ef1ed14e7a" providerId="LiveId" clId="{B26E3581-0978-4881-96B6-D5A33FD3B72C}" dt="2020-10-09T15:06:10.820" v="593" actId="14100"/>
          <ac:picMkLst>
            <pc:docMk/>
            <pc:sldMk cId="4210998658" sldId="1458"/>
            <ac:picMk id="16" creationId="{5038F249-203F-4EB6-BB5D-591C8C5D7548}"/>
          </ac:picMkLst>
        </pc:picChg>
        <pc:picChg chg="add mod">
          <ac:chgData name="Oscar García Cardoze" userId="57f4b2ef1ed14e7a" providerId="LiveId" clId="{B26E3581-0978-4881-96B6-D5A33FD3B72C}" dt="2020-10-09T15:06:04.460" v="591" actId="14100"/>
          <ac:picMkLst>
            <pc:docMk/>
            <pc:sldMk cId="4210998658" sldId="1458"/>
            <ac:picMk id="17" creationId="{32AFBC05-520C-40CA-9ED9-E1BA0CADA959}"/>
          </ac:picMkLst>
        </pc:picChg>
      </pc:sldChg>
      <pc:sldChg chg="add">
        <pc:chgData name="Oscar García Cardoze" userId="57f4b2ef1ed14e7a" providerId="LiveId" clId="{B26E3581-0978-4881-96B6-D5A33FD3B72C}" dt="2020-10-09T15:00:03.317" v="576"/>
        <pc:sldMkLst>
          <pc:docMk/>
          <pc:sldMk cId="2698106471" sldId="1459"/>
        </pc:sldMkLst>
      </pc:sldChg>
    </pc:docChg>
  </pc:docChgLst>
  <pc:docChgLst>
    <pc:chgData name="Oscar García Cardoze" userId="57f4b2ef1ed14e7a" providerId="LiveId" clId="{CE3D9818-4E5D-4B09-AABD-B29BDFF5ECB6}"/>
    <pc:docChg chg="custSel modSld">
      <pc:chgData name="Oscar García Cardoze" userId="57f4b2ef1ed14e7a" providerId="LiveId" clId="{CE3D9818-4E5D-4B09-AABD-B29BDFF5ECB6}" dt="2020-10-09T15:20:16.870" v="8" actId="1076"/>
      <pc:docMkLst>
        <pc:docMk/>
      </pc:docMkLst>
      <pc:sldChg chg="addSp delSp modSp">
        <pc:chgData name="Oscar García Cardoze" userId="57f4b2ef1ed14e7a" providerId="LiveId" clId="{CE3D9818-4E5D-4B09-AABD-B29BDFF5ECB6}" dt="2020-10-09T15:20:16.870" v="8" actId="1076"/>
        <pc:sldMkLst>
          <pc:docMk/>
          <pc:sldMk cId="4210998658" sldId="1458"/>
        </pc:sldMkLst>
        <pc:picChg chg="add mod">
          <ac:chgData name="Oscar García Cardoze" userId="57f4b2ef1ed14e7a" providerId="LiveId" clId="{CE3D9818-4E5D-4B09-AABD-B29BDFF5ECB6}" dt="2020-10-09T15:20:05.069" v="5" actId="1076"/>
          <ac:picMkLst>
            <pc:docMk/>
            <pc:sldMk cId="4210998658" sldId="1458"/>
            <ac:picMk id="3" creationId="{4746B976-8125-43FB-9EFB-C6C9AFA4BF0C}"/>
          </ac:picMkLst>
        </pc:picChg>
        <pc:picChg chg="del">
          <ac:chgData name="Oscar García Cardoze" userId="57f4b2ef1ed14e7a" providerId="LiveId" clId="{CE3D9818-4E5D-4B09-AABD-B29BDFF5ECB6}" dt="2020-10-09T15:19:00.291" v="0" actId="478"/>
          <ac:picMkLst>
            <pc:docMk/>
            <pc:sldMk cId="4210998658" sldId="1458"/>
            <ac:picMk id="15" creationId="{DEE5CF92-5A0C-44DC-99D9-9736285C2AFF}"/>
          </ac:picMkLst>
        </pc:picChg>
        <pc:picChg chg="mod">
          <ac:chgData name="Oscar García Cardoze" userId="57f4b2ef1ed14e7a" providerId="LiveId" clId="{CE3D9818-4E5D-4B09-AABD-B29BDFF5ECB6}" dt="2020-10-09T15:20:16.870" v="8" actId="1076"/>
          <ac:picMkLst>
            <pc:docMk/>
            <pc:sldMk cId="4210998658" sldId="1458"/>
            <ac:picMk id="16" creationId="{5038F249-203F-4EB6-BB5D-591C8C5D7548}"/>
          </ac:picMkLst>
        </pc:picChg>
        <pc:picChg chg="mod">
          <ac:chgData name="Oscar García Cardoze" userId="57f4b2ef1ed14e7a" providerId="LiveId" clId="{CE3D9818-4E5D-4B09-AABD-B29BDFF5ECB6}" dt="2020-10-09T15:20:15.269" v="7" actId="14100"/>
          <ac:picMkLst>
            <pc:docMk/>
            <pc:sldMk cId="4210998658" sldId="1458"/>
            <ac:picMk id="17" creationId="{32AFBC05-520C-40CA-9ED9-E1BA0CADA959}"/>
          </ac:picMkLst>
        </pc:picChg>
      </pc:sldChg>
    </pc:docChg>
  </pc:docChgLst>
  <pc:docChgLst>
    <pc:chgData name="Oscar García Cardoze" userId="57f4b2ef1ed14e7a" providerId="LiveId" clId="{E6318E69-F798-4516-8D72-ADB585F20C30}"/>
    <pc:docChg chg="undo custSel addSld modSld sldOrd">
      <pc:chgData name="Oscar García Cardoze" userId="57f4b2ef1ed14e7a" providerId="LiveId" clId="{E6318E69-F798-4516-8D72-ADB585F20C30}" dt="2020-10-13T13:46:57.398" v="880" actId="20577"/>
      <pc:docMkLst>
        <pc:docMk/>
      </pc:docMkLst>
      <pc:sldChg chg="modSp">
        <pc:chgData name="Oscar García Cardoze" userId="57f4b2ef1ed14e7a" providerId="LiveId" clId="{E6318E69-F798-4516-8D72-ADB585F20C30}" dt="2020-10-09T15:27:20.192" v="5"/>
        <pc:sldMkLst>
          <pc:docMk/>
          <pc:sldMk cId="111077475" sldId="300"/>
        </pc:sldMkLst>
        <pc:spChg chg="mod">
          <ac:chgData name="Oscar García Cardoze" userId="57f4b2ef1ed14e7a" providerId="LiveId" clId="{E6318E69-F798-4516-8D72-ADB585F20C30}" dt="2020-10-09T15:27:20.192" v="5"/>
          <ac:spMkLst>
            <pc:docMk/>
            <pc:sldMk cId="111077475" sldId="300"/>
            <ac:spMk id="6" creationId="{877E09A0-D67E-4FE1-9F70-EAF7226C1859}"/>
          </ac:spMkLst>
        </pc:spChg>
      </pc:sldChg>
      <pc:sldChg chg="modSp">
        <pc:chgData name="Oscar García Cardoze" userId="57f4b2ef1ed14e7a" providerId="LiveId" clId="{E6318E69-F798-4516-8D72-ADB585F20C30}" dt="2020-10-13T13:46:06.388" v="875" actId="114"/>
        <pc:sldMkLst>
          <pc:docMk/>
          <pc:sldMk cId="261350462" sldId="1431"/>
        </pc:sldMkLst>
        <pc:spChg chg="mod">
          <ac:chgData name="Oscar García Cardoze" userId="57f4b2ef1ed14e7a" providerId="LiveId" clId="{E6318E69-F798-4516-8D72-ADB585F20C30}" dt="2020-10-13T13:46:06.388" v="875" actId="114"/>
          <ac:spMkLst>
            <pc:docMk/>
            <pc:sldMk cId="261350462" sldId="1431"/>
            <ac:spMk id="4" creationId="{7B9220F2-06A7-434A-8381-87D9BA9A6136}"/>
          </ac:spMkLst>
        </pc:spChg>
      </pc:sldChg>
      <pc:sldChg chg="addSp modSp">
        <pc:chgData name="Oscar García Cardoze" userId="57f4b2ef1ed14e7a" providerId="LiveId" clId="{E6318E69-F798-4516-8D72-ADB585F20C30}" dt="2020-10-09T15:45:09.391" v="382" actId="14100"/>
        <pc:sldMkLst>
          <pc:docMk/>
          <pc:sldMk cId="1799576562" sldId="1437"/>
        </pc:sldMkLst>
        <pc:spChg chg="add mod">
          <ac:chgData name="Oscar García Cardoze" userId="57f4b2ef1ed14e7a" providerId="LiveId" clId="{E6318E69-F798-4516-8D72-ADB585F20C30}" dt="2020-10-09T15:41:58.718" v="264" actId="14100"/>
          <ac:spMkLst>
            <pc:docMk/>
            <pc:sldMk cId="1799576562" sldId="1437"/>
            <ac:spMk id="6" creationId="{8A95797C-87AD-40C1-9540-2DA3B327DA16}"/>
          </ac:spMkLst>
        </pc:spChg>
        <pc:spChg chg="add mod">
          <ac:chgData name="Oscar García Cardoze" userId="57f4b2ef1ed14e7a" providerId="LiveId" clId="{E6318E69-F798-4516-8D72-ADB585F20C30}" dt="2020-10-09T15:43:08.240" v="313" actId="1076"/>
          <ac:spMkLst>
            <pc:docMk/>
            <pc:sldMk cId="1799576562" sldId="1437"/>
            <ac:spMk id="7" creationId="{116365F8-1B2B-41AD-B4FD-93083731FD46}"/>
          </ac:spMkLst>
        </pc:spChg>
        <pc:spChg chg="add mod">
          <ac:chgData name="Oscar García Cardoze" userId="57f4b2ef1ed14e7a" providerId="LiveId" clId="{E6318E69-F798-4516-8D72-ADB585F20C30}" dt="2020-10-09T15:43:56.734" v="318" actId="1076"/>
          <ac:spMkLst>
            <pc:docMk/>
            <pc:sldMk cId="1799576562" sldId="1437"/>
            <ac:spMk id="8" creationId="{C4258D44-B0FC-49FD-950B-ED63FA5C2497}"/>
          </ac:spMkLst>
        </pc:spChg>
        <pc:spChg chg="add mod">
          <ac:chgData name="Oscar García Cardoze" userId="57f4b2ef1ed14e7a" providerId="LiveId" clId="{E6318E69-F798-4516-8D72-ADB585F20C30}" dt="2020-10-09T15:44:38.672" v="379" actId="20577"/>
          <ac:spMkLst>
            <pc:docMk/>
            <pc:sldMk cId="1799576562" sldId="1437"/>
            <ac:spMk id="9" creationId="{27750C57-C225-40AD-B849-55AA88C7A9EB}"/>
          </ac:spMkLst>
        </pc:spChg>
        <pc:picChg chg="add mod">
          <ac:chgData name="Oscar García Cardoze" userId="57f4b2ef1ed14e7a" providerId="LiveId" clId="{E6318E69-F798-4516-8D72-ADB585F20C30}" dt="2020-10-09T15:43:24.533" v="314" actId="1076"/>
          <ac:picMkLst>
            <pc:docMk/>
            <pc:sldMk cId="1799576562" sldId="1437"/>
            <ac:picMk id="2" creationId="{FD0140B6-56E2-4321-A0B3-AD8FE6D15D60}"/>
          </ac:picMkLst>
        </pc:picChg>
        <pc:picChg chg="mod">
          <ac:chgData name="Oscar García Cardoze" userId="57f4b2ef1ed14e7a" providerId="LiveId" clId="{E6318E69-F798-4516-8D72-ADB585F20C30}" dt="2020-10-09T15:45:09.391" v="382" actId="14100"/>
          <ac:picMkLst>
            <pc:docMk/>
            <pc:sldMk cId="1799576562" sldId="1437"/>
            <ac:picMk id="4" creationId="{FA3F15AA-AB60-421D-A1E7-6F91967AE299}"/>
          </ac:picMkLst>
        </pc:picChg>
      </pc:sldChg>
      <pc:sldChg chg="addSp delSp modSp delAnim modAnim">
        <pc:chgData name="Oscar García Cardoze" userId="57f4b2ef1ed14e7a" providerId="LiveId" clId="{E6318E69-F798-4516-8D72-ADB585F20C30}" dt="2020-10-12T14:19:29.258" v="631" actId="478"/>
        <pc:sldMkLst>
          <pc:docMk/>
          <pc:sldMk cId="1242688226" sldId="1438"/>
        </pc:sldMkLst>
        <pc:spChg chg="mod">
          <ac:chgData name="Oscar García Cardoze" userId="57f4b2ef1ed14e7a" providerId="LiveId" clId="{E6318E69-F798-4516-8D72-ADB585F20C30}" dt="2020-10-12T14:18:07.320" v="628" actId="20577"/>
          <ac:spMkLst>
            <pc:docMk/>
            <pc:sldMk cId="1242688226" sldId="1438"/>
            <ac:spMk id="6" creationId="{9DAE494E-2335-4D4D-9164-E0F23CC89761}"/>
          </ac:spMkLst>
        </pc:spChg>
        <pc:picChg chg="add mod">
          <ac:chgData name="Oscar García Cardoze" userId="57f4b2ef1ed14e7a" providerId="LiveId" clId="{E6318E69-F798-4516-8D72-ADB585F20C30}" dt="2020-10-09T16:38:45.061" v="557" actId="14100"/>
          <ac:picMkLst>
            <pc:docMk/>
            <pc:sldMk cId="1242688226" sldId="1438"/>
            <ac:picMk id="2" creationId="{08DABCD2-7C0A-4A5A-8087-4ECD3AF750D7}"/>
          </ac:picMkLst>
        </pc:picChg>
        <pc:picChg chg="add del mod">
          <ac:chgData name="Oscar García Cardoze" userId="57f4b2ef1ed14e7a" providerId="LiveId" clId="{E6318E69-F798-4516-8D72-ADB585F20C30}" dt="2020-10-12T14:19:29.258" v="631" actId="478"/>
          <ac:picMkLst>
            <pc:docMk/>
            <pc:sldMk cId="1242688226" sldId="1438"/>
            <ac:picMk id="3" creationId="{FB33B1BF-317E-4A01-9EF4-6A2B23B2685A}"/>
          </ac:picMkLst>
        </pc:picChg>
      </pc:sldChg>
      <pc:sldChg chg="modSp">
        <pc:chgData name="Oscar García Cardoze" userId="57f4b2ef1ed14e7a" providerId="LiveId" clId="{E6318E69-F798-4516-8D72-ADB585F20C30}" dt="2020-10-09T15:49:40.953" v="459" actId="113"/>
        <pc:sldMkLst>
          <pc:docMk/>
          <pc:sldMk cId="967744201" sldId="1449"/>
        </pc:sldMkLst>
        <pc:spChg chg="mod">
          <ac:chgData name="Oscar García Cardoze" userId="57f4b2ef1ed14e7a" providerId="LiveId" clId="{E6318E69-F798-4516-8D72-ADB585F20C30}" dt="2020-10-09T15:49:40.953" v="459" actId="113"/>
          <ac:spMkLst>
            <pc:docMk/>
            <pc:sldMk cId="967744201" sldId="1449"/>
            <ac:spMk id="7" creationId="{1608D2BF-1CA7-4896-938D-4F34DE7CF358}"/>
          </ac:spMkLst>
        </pc:spChg>
      </pc:sldChg>
      <pc:sldChg chg="modSp">
        <pc:chgData name="Oscar García Cardoze" userId="57f4b2ef1ed14e7a" providerId="LiveId" clId="{E6318E69-F798-4516-8D72-ADB585F20C30}" dt="2020-10-09T15:49:25.783" v="456" actId="113"/>
        <pc:sldMkLst>
          <pc:docMk/>
          <pc:sldMk cId="1113317921" sldId="1452"/>
        </pc:sldMkLst>
        <pc:spChg chg="mod">
          <ac:chgData name="Oscar García Cardoze" userId="57f4b2ef1ed14e7a" providerId="LiveId" clId="{E6318E69-F798-4516-8D72-ADB585F20C30}" dt="2020-10-09T15:49:25.783" v="456" actId="113"/>
          <ac:spMkLst>
            <pc:docMk/>
            <pc:sldMk cId="1113317921" sldId="1452"/>
            <ac:spMk id="7" creationId="{1608D2BF-1CA7-4896-938D-4F34DE7CF358}"/>
          </ac:spMkLst>
        </pc:spChg>
      </pc:sldChg>
      <pc:sldChg chg="modSp">
        <pc:chgData name="Oscar García Cardoze" userId="57f4b2ef1ed14e7a" providerId="LiveId" clId="{E6318E69-F798-4516-8D72-ADB585F20C30}" dt="2020-10-09T15:50:23.436" v="460" actId="113"/>
        <pc:sldMkLst>
          <pc:docMk/>
          <pc:sldMk cId="2967040261" sldId="1453"/>
        </pc:sldMkLst>
        <pc:spChg chg="mod">
          <ac:chgData name="Oscar García Cardoze" userId="57f4b2ef1ed14e7a" providerId="LiveId" clId="{E6318E69-F798-4516-8D72-ADB585F20C30}" dt="2020-10-09T15:50:23.436" v="460" actId="113"/>
          <ac:spMkLst>
            <pc:docMk/>
            <pc:sldMk cId="2967040261" sldId="1453"/>
            <ac:spMk id="7" creationId="{1608D2BF-1CA7-4896-938D-4F34DE7CF358}"/>
          </ac:spMkLst>
        </pc:spChg>
      </pc:sldChg>
      <pc:sldChg chg="modSp">
        <pc:chgData name="Oscar García Cardoze" userId="57f4b2ef1ed14e7a" providerId="LiveId" clId="{E6318E69-F798-4516-8D72-ADB585F20C30}" dt="2020-10-09T15:48:02.985" v="449" actId="207"/>
        <pc:sldMkLst>
          <pc:docMk/>
          <pc:sldMk cId="1022100261" sldId="1454"/>
        </pc:sldMkLst>
        <pc:spChg chg="mod">
          <ac:chgData name="Oscar García Cardoze" userId="57f4b2ef1ed14e7a" providerId="LiveId" clId="{E6318E69-F798-4516-8D72-ADB585F20C30}" dt="2020-10-09T15:48:02.985" v="449" actId="207"/>
          <ac:spMkLst>
            <pc:docMk/>
            <pc:sldMk cId="1022100261" sldId="1454"/>
            <ac:spMk id="7" creationId="{1608D2BF-1CA7-4896-938D-4F34DE7CF358}"/>
          </ac:spMkLst>
        </pc:spChg>
      </pc:sldChg>
      <pc:sldChg chg="addSp delSp modSp">
        <pc:chgData name="Oscar García Cardoze" userId="57f4b2ef1ed14e7a" providerId="LiveId" clId="{E6318E69-F798-4516-8D72-ADB585F20C30}" dt="2020-10-09T15:39:19.046" v="255" actId="1076"/>
        <pc:sldMkLst>
          <pc:docMk/>
          <pc:sldMk cId="1060738806" sldId="1456"/>
        </pc:sldMkLst>
        <pc:picChg chg="add mod">
          <ac:chgData name="Oscar García Cardoze" userId="57f4b2ef1ed14e7a" providerId="LiveId" clId="{E6318E69-F798-4516-8D72-ADB585F20C30}" dt="2020-10-09T15:39:19.046" v="255" actId="1076"/>
          <ac:picMkLst>
            <pc:docMk/>
            <pc:sldMk cId="1060738806" sldId="1456"/>
            <ac:picMk id="3" creationId="{1AEB1959-8AE1-4E0E-BC79-F279EE2616DC}"/>
          </ac:picMkLst>
        </pc:picChg>
        <pc:picChg chg="add del">
          <ac:chgData name="Oscar García Cardoze" userId="57f4b2ef1ed14e7a" providerId="LiveId" clId="{E6318E69-F798-4516-8D72-ADB585F20C30}" dt="2020-10-09T15:38:29.847" v="250" actId="478"/>
          <ac:picMkLst>
            <pc:docMk/>
            <pc:sldMk cId="1060738806" sldId="1456"/>
            <ac:picMk id="4" creationId="{A1B5DFAF-32A6-4B61-990E-BA1417247A98}"/>
          </ac:picMkLst>
        </pc:picChg>
      </pc:sldChg>
      <pc:sldChg chg="addSp delSp modSp add ord">
        <pc:chgData name="Oscar García Cardoze" userId="57f4b2ef1ed14e7a" providerId="LiveId" clId="{E6318E69-F798-4516-8D72-ADB585F20C30}" dt="2020-10-13T13:46:26.758" v="876"/>
        <pc:sldMkLst>
          <pc:docMk/>
          <pc:sldMk cId="2641467570" sldId="1460"/>
        </pc:sldMkLst>
        <pc:spChg chg="mod">
          <ac:chgData name="Oscar García Cardoze" userId="57f4b2ef1ed14e7a" providerId="LiveId" clId="{E6318E69-F798-4516-8D72-ADB585F20C30}" dt="2020-10-09T20:54:23.993" v="607" actId="20577"/>
          <ac:spMkLst>
            <pc:docMk/>
            <pc:sldMk cId="2641467570" sldId="1460"/>
            <ac:spMk id="2" creationId="{E89E6D80-EC66-4DC1-BE70-6358FD40EC32}"/>
          </ac:spMkLst>
        </pc:spChg>
        <pc:spChg chg="del mod">
          <ac:chgData name="Oscar García Cardoze" userId="57f4b2ef1ed14e7a" providerId="LiveId" clId="{E6318E69-F798-4516-8D72-ADB585F20C30}" dt="2020-10-09T20:50:09.910" v="581" actId="478"/>
          <ac:spMkLst>
            <pc:docMk/>
            <pc:sldMk cId="2641467570" sldId="1460"/>
            <ac:spMk id="4" creationId="{7B9220F2-06A7-434A-8381-87D9BA9A6136}"/>
          </ac:spMkLst>
        </pc:spChg>
        <pc:picChg chg="add mod">
          <ac:chgData name="Oscar García Cardoze" userId="57f4b2ef1ed14e7a" providerId="LiveId" clId="{E6318E69-F798-4516-8D72-ADB585F20C30}" dt="2020-10-09T20:51:15.641" v="583" actId="1076"/>
          <ac:picMkLst>
            <pc:docMk/>
            <pc:sldMk cId="2641467570" sldId="1460"/>
            <ac:picMk id="5" creationId="{7E34C4A9-ABEE-4F58-B08A-1EB08441D46C}"/>
          </ac:picMkLst>
        </pc:picChg>
        <pc:picChg chg="add mod">
          <ac:chgData name="Oscar García Cardoze" userId="57f4b2ef1ed14e7a" providerId="LiveId" clId="{E6318E69-F798-4516-8D72-ADB585F20C30}" dt="2020-10-09T20:53:55.490" v="602" actId="1076"/>
          <ac:picMkLst>
            <pc:docMk/>
            <pc:sldMk cId="2641467570" sldId="1460"/>
            <ac:picMk id="6" creationId="{D42C877D-AECA-4808-95D8-6A0619CE868D}"/>
          </ac:picMkLst>
        </pc:picChg>
        <pc:picChg chg="add mod">
          <ac:chgData name="Oscar García Cardoze" userId="57f4b2ef1ed14e7a" providerId="LiveId" clId="{E6318E69-F798-4516-8D72-ADB585F20C30}" dt="2020-10-09T20:53:56.972" v="603" actId="1076"/>
          <ac:picMkLst>
            <pc:docMk/>
            <pc:sldMk cId="2641467570" sldId="1460"/>
            <ac:picMk id="7" creationId="{FE0ECB93-974B-44D2-8770-E743F4CD5AB8}"/>
          </ac:picMkLst>
        </pc:picChg>
      </pc:sldChg>
      <pc:sldChg chg="modSp add">
        <pc:chgData name="Oscar García Cardoze" userId="57f4b2ef1ed14e7a" providerId="LiveId" clId="{E6318E69-F798-4516-8D72-ADB585F20C30}" dt="2020-10-13T13:46:57.398" v="880" actId="20577"/>
        <pc:sldMkLst>
          <pc:docMk/>
          <pc:sldMk cId="948773597" sldId="1461"/>
        </pc:sldMkLst>
        <pc:spChg chg="mod">
          <ac:chgData name="Oscar García Cardoze" userId="57f4b2ef1ed14e7a" providerId="LiveId" clId="{E6318E69-F798-4516-8D72-ADB585F20C30}" dt="2020-10-13T13:46:57.398" v="880" actId="20577"/>
          <ac:spMkLst>
            <pc:docMk/>
            <pc:sldMk cId="948773597" sldId="1461"/>
            <ac:spMk id="4" creationId="{7B9220F2-06A7-434A-8381-87D9BA9A613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1DF6F-9CA9-4A4E-9813-4FA4E601EB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FE012A9B-2C5F-463D-B7DB-F51488DD3DB4}">
      <dgm:prSet phldrT="[Texto]" custT="1"/>
      <dgm:spPr/>
      <dgm:t>
        <a:bodyPr/>
        <a:lstStyle/>
        <a:p>
          <a:r>
            <a:rPr lang="es-ES" sz="3600" b="1" dirty="0"/>
            <a:t>Falta de Conocimiento</a:t>
          </a:r>
          <a:endParaRPr lang="es-PA" sz="3600" b="1" dirty="0"/>
        </a:p>
      </dgm:t>
    </dgm:pt>
    <dgm:pt modelId="{3FE1DF2C-1D1A-4311-AEA9-F6FCA0D21645}" type="parTrans" cxnId="{EAB27EEE-FE74-4DB3-9628-C9BB8B1E1431}">
      <dgm:prSet/>
      <dgm:spPr/>
      <dgm:t>
        <a:bodyPr/>
        <a:lstStyle/>
        <a:p>
          <a:endParaRPr lang="es-PA" sz="1000"/>
        </a:p>
      </dgm:t>
    </dgm:pt>
    <dgm:pt modelId="{6C79AA14-4161-4C0D-9338-A37B5A99A7A0}" type="sibTrans" cxnId="{EAB27EEE-FE74-4DB3-9628-C9BB8B1E1431}">
      <dgm:prSet/>
      <dgm:spPr/>
      <dgm:t>
        <a:bodyPr/>
        <a:lstStyle/>
        <a:p>
          <a:endParaRPr lang="es-PA" sz="1000"/>
        </a:p>
      </dgm:t>
    </dgm:pt>
    <dgm:pt modelId="{C957BAD4-2BAC-4E5D-B896-B03948B9E74C}">
      <dgm:prSet phldrT="[Texto]" custT="1"/>
      <dgm:spPr/>
      <dgm:t>
        <a:bodyPr/>
        <a:lstStyle/>
        <a:p>
          <a:r>
            <a:rPr lang="es-ES" sz="2400" dirty="0"/>
            <a:t>Documentos legales de los acuerdos son muy complejos</a:t>
          </a:r>
          <a:endParaRPr lang="es-PA" sz="2400" dirty="0"/>
        </a:p>
      </dgm:t>
    </dgm:pt>
    <dgm:pt modelId="{413F10B3-6B7F-4233-BA2B-6515417A9D88}" type="parTrans" cxnId="{82440FF6-DF9E-45E6-9CBA-0E97E7194C13}">
      <dgm:prSet/>
      <dgm:spPr/>
      <dgm:t>
        <a:bodyPr/>
        <a:lstStyle/>
        <a:p>
          <a:endParaRPr lang="es-PA" sz="1000"/>
        </a:p>
      </dgm:t>
    </dgm:pt>
    <dgm:pt modelId="{17C074AC-FB28-49DC-85CB-A379AC666AE9}" type="sibTrans" cxnId="{82440FF6-DF9E-45E6-9CBA-0E97E7194C13}">
      <dgm:prSet/>
      <dgm:spPr/>
      <dgm:t>
        <a:bodyPr/>
        <a:lstStyle/>
        <a:p>
          <a:endParaRPr lang="es-PA" sz="1000"/>
        </a:p>
      </dgm:t>
    </dgm:pt>
    <dgm:pt modelId="{CEDAAD8D-4AD0-4DA0-BD14-49C515FAF86A}">
      <dgm:prSet phldrT="[Texto]" custT="1"/>
      <dgm:spPr/>
      <dgm:t>
        <a:bodyPr/>
        <a:lstStyle/>
        <a:p>
          <a:r>
            <a:rPr lang="es-ES" sz="2400" dirty="0"/>
            <a:t>Escasa divulgación oficial de los logros obtenidos</a:t>
          </a:r>
          <a:endParaRPr lang="es-PA" sz="2400" dirty="0"/>
        </a:p>
      </dgm:t>
    </dgm:pt>
    <dgm:pt modelId="{28B4BF47-15F0-4335-80B4-8E8FA9DDEFED}" type="parTrans" cxnId="{99BC167A-E374-4BFE-AA6D-759E584624D1}">
      <dgm:prSet/>
      <dgm:spPr/>
      <dgm:t>
        <a:bodyPr/>
        <a:lstStyle/>
        <a:p>
          <a:endParaRPr lang="es-PA" sz="1000"/>
        </a:p>
      </dgm:t>
    </dgm:pt>
    <dgm:pt modelId="{1269AB64-A034-4927-BE3F-82584ABCF68E}" type="sibTrans" cxnId="{99BC167A-E374-4BFE-AA6D-759E584624D1}">
      <dgm:prSet/>
      <dgm:spPr/>
      <dgm:t>
        <a:bodyPr/>
        <a:lstStyle/>
        <a:p>
          <a:endParaRPr lang="es-PA" sz="1000"/>
        </a:p>
      </dgm:t>
    </dgm:pt>
    <dgm:pt modelId="{17D16528-2D25-449F-B514-757775A52334}">
      <dgm:prSet phldrT="[Texto]" custT="1"/>
      <dgm:spPr/>
      <dgm:t>
        <a:bodyPr/>
        <a:lstStyle/>
        <a:p>
          <a:r>
            <a:rPr lang="es-ES" sz="3600" b="1" dirty="0"/>
            <a:t>Insuficiente Capacitación</a:t>
          </a:r>
          <a:endParaRPr lang="es-PA" sz="3600" b="1" dirty="0"/>
        </a:p>
      </dgm:t>
    </dgm:pt>
    <dgm:pt modelId="{4B359B77-7A6A-4282-8105-B4151E0A6027}" type="parTrans" cxnId="{2FC78006-043A-41CD-B592-BC9BCC3D95FA}">
      <dgm:prSet/>
      <dgm:spPr/>
      <dgm:t>
        <a:bodyPr/>
        <a:lstStyle/>
        <a:p>
          <a:endParaRPr lang="es-PA" sz="1000"/>
        </a:p>
      </dgm:t>
    </dgm:pt>
    <dgm:pt modelId="{68EC246E-4DD0-42B8-AB21-69952F77DB2B}" type="sibTrans" cxnId="{2FC78006-043A-41CD-B592-BC9BCC3D95FA}">
      <dgm:prSet/>
      <dgm:spPr/>
      <dgm:t>
        <a:bodyPr/>
        <a:lstStyle/>
        <a:p>
          <a:endParaRPr lang="es-PA" sz="1000"/>
        </a:p>
      </dgm:t>
    </dgm:pt>
    <dgm:pt modelId="{8815DE96-3AC1-478A-AE47-D53CFCDE4684}">
      <dgm:prSet phldrT="[Texto]" custT="1"/>
      <dgm:spPr/>
      <dgm:t>
        <a:bodyPr/>
        <a:lstStyle/>
        <a:p>
          <a:r>
            <a:rPr lang="es-ES" sz="2400" dirty="0"/>
            <a:t>Perfil de Demanda en los mercados internacionales</a:t>
          </a:r>
          <a:endParaRPr lang="es-PA" sz="2400" dirty="0"/>
        </a:p>
      </dgm:t>
    </dgm:pt>
    <dgm:pt modelId="{53C6BC39-10B1-4372-9D05-AAF23A5F7522}" type="parTrans" cxnId="{361B101D-485B-4C3D-A20C-13348563ADC5}">
      <dgm:prSet/>
      <dgm:spPr/>
      <dgm:t>
        <a:bodyPr/>
        <a:lstStyle/>
        <a:p>
          <a:endParaRPr lang="es-PA" sz="1000"/>
        </a:p>
      </dgm:t>
    </dgm:pt>
    <dgm:pt modelId="{21DD38BD-591D-4860-A86D-A1A3B94E9B29}" type="sibTrans" cxnId="{361B101D-485B-4C3D-A20C-13348563ADC5}">
      <dgm:prSet/>
      <dgm:spPr/>
      <dgm:t>
        <a:bodyPr/>
        <a:lstStyle/>
        <a:p>
          <a:endParaRPr lang="es-PA" sz="1000"/>
        </a:p>
      </dgm:t>
    </dgm:pt>
    <dgm:pt modelId="{DE7B9368-0234-4991-95A8-5207001EB42A}">
      <dgm:prSet phldrT="[Texto]" custT="1"/>
      <dgm:spPr/>
      <dgm:t>
        <a:bodyPr/>
        <a:lstStyle/>
        <a:p>
          <a:r>
            <a:rPr lang="es-ES" sz="2400" dirty="0"/>
            <a:t>Cómo cumplir con requerimientos de los mercados meta</a:t>
          </a:r>
          <a:endParaRPr lang="es-PA" sz="2400" dirty="0"/>
        </a:p>
      </dgm:t>
    </dgm:pt>
    <dgm:pt modelId="{DF401059-A4B3-40F6-8D39-851E8DB5AC47}" type="parTrans" cxnId="{D72CE250-52E3-49B7-8ECA-ECA334A982C6}">
      <dgm:prSet/>
      <dgm:spPr/>
      <dgm:t>
        <a:bodyPr/>
        <a:lstStyle/>
        <a:p>
          <a:endParaRPr lang="es-PA" sz="1000"/>
        </a:p>
      </dgm:t>
    </dgm:pt>
    <dgm:pt modelId="{C93FABA4-5BEB-4A85-B973-8F090C21BF7A}" type="sibTrans" cxnId="{D72CE250-52E3-49B7-8ECA-ECA334A982C6}">
      <dgm:prSet/>
      <dgm:spPr/>
      <dgm:t>
        <a:bodyPr/>
        <a:lstStyle/>
        <a:p>
          <a:endParaRPr lang="es-PA" sz="1000"/>
        </a:p>
      </dgm:t>
    </dgm:pt>
    <dgm:pt modelId="{B2C2ADC9-26E7-419A-AADC-8D9F5A6AE561}">
      <dgm:prSet phldrT="[Texto]" custT="1"/>
      <dgm:spPr/>
      <dgm:t>
        <a:bodyPr/>
        <a:lstStyle/>
        <a:p>
          <a:r>
            <a:rPr lang="es-ES" sz="3600" b="1" dirty="0"/>
            <a:t>Obstáculos a la Exportación</a:t>
          </a:r>
          <a:endParaRPr lang="es-PA" sz="3600" b="1" dirty="0"/>
        </a:p>
      </dgm:t>
    </dgm:pt>
    <dgm:pt modelId="{AFF621DA-A031-4566-AF5D-6166DEE96146}" type="parTrans" cxnId="{30C3DA0D-C8EF-4E2F-BFE1-AB807CAB970C}">
      <dgm:prSet/>
      <dgm:spPr/>
      <dgm:t>
        <a:bodyPr/>
        <a:lstStyle/>
        <a:p>
          <a:endParaRPr lang="es-PA" sz="1000"/>
        </a:p>
      </dgm:t>
    </dgm:pt>
    <dgm:pt modelId="{AE52F9C8-8C68-4CD9-8F43-A45B07E104F7}" type="sibTrans" cxnId="{30C3DA0D-C8EF-4E2F-BFE1-AB807CAB970C}">
      <dgm:prSet/>
      <dgm:spPr/>
      <dgm:t>
        <a:bodyPr/>
        <a:lstStyle/>
        <a:p>
          <a:endParaRPr lang="es-PA" sz="1000"/>
        </a:p>
      </dgm:t>
    </dgm:pt>
    <dgm:pt modelId="{85E6F1C0-2909-424D-B00E-066E3DED668B}">
      <dgm:prSet phldrT="[Texto]" custT="1"/>
      <dgm:spPr/>
      <dgm:t>
        <a:bodyPr/>
        <a:lstStyle/>
        <a:p>
          <a:r>
            <a:rPr lang="es-ES" sz="2400" dirty="0"/>
            <a:t>“Permisología” e interpretación discrecional</a:t>
          </a:r>
          <a:endParaRPr lang="es-PA" sz="2400" dirty="0"/>
        </a:p>
      </dgm:t>
    </dgm:pt>
    <dgm:pt modelId="{87862FE2-9DE8-4119-BFEC-9AE7B9D0571C}" type="parTrans" cxnId="{F4EF235F-5D2D-4DE6-9633-50C90F8CF32B}">
      <dgm:prSet/>
      <dgm:spPr/>
      <dgm:t>
        <a:bodyPr/>
        <a:lstStyle/>
        <a:p>
          <a:endParaRPr lang="es-PA" sz="1000"/>
        </a:p>
      </dgm:t>
    </dgm:pt>
    <dgm:pt modelId="{D4C79E25-DA3C-426C-B0FD-4A73E1115D4E}" type="sibTrans" cxnId="{F4EF235F-5D2D-4DE6-9633-50C90F8CF32B}">
      <dgm:prSet/>
      <dgm:spPr/>
      <dgm:t>
        <a:bodyPr/>
        <a:lstStyle/>
        <a:p>
          <a:endParaRPr lang="es-PA" sz="1000"/>
        </a:p>
      </dgm:t>
    </dgm:pt>
    <dgm:pt modelId="{E253B507-77A7-4104-ADDF-4EDC2F0059E5}">
      <dgm:prSet phldrT="[Texto]" custT="1"/>
      <dgm:spPr/>
      <dgm:t>
        <a:bodyPr/>
        <a:lstStyle/>
        <a:p>
          <a:r>
            <a:rPr lang="es-ES" sz="2400" dirty="0"/>
            <a:t>Infraestructura para producir con estándares exigidos</a:t>
          </a:r>
          <a:endParaRPr lang="es-PA" sz="2400" dirty="0"/>
        </a:p>
      </dgm:t>
    </dgm:pt>
    <dgm:pt modelId="{ED0745DB-7844-4425-9D16-4EF371D8DD79}" type="parTrans" cxnId="{EA679F5D-5AF7-466C-9831-380006A5BF3A}">
      <dgm:prSet/>
      <dgm:spPr/>
      <dgm:t>
        <a:bodyPr/>
        <a:lstStyle/>
        <a:p>
          <a:endParaRPr lang="es-PA" sz="1000"/>
        </a:p>
      </dgm:t>
    </dgm:pt>
    <dgm:pt modelId="{169D7962-D2CC-49DD-AEDA-239A174E658D}" type="sibTrans" cxnId="{EA679F5D-5AF7-466C-9831-380006A5BF3A}">
      <dgm:prSet/>
      <dgm:spPr/>
      <dgm:t>
        <a:bodyPr/>
        <a:lstStyle/>
        <a:p>
          <a:endParaRPr lang="es-PA" sz="1000"/>
        </a:p>
      </dgm:t>
    </dgm:pt>
    <dgm:pt modelId="{C968525B-D5A8-41F6-810F-D58FBF6B72C9}" type="pres">
      <dgm:prSet presAssocID="{A981DF6F-9CA9-4A4E-9813-4FA4E601EB6C}" presName="theList" presStyleCnt="0">
        <dgm:presLayoutVars>
          <dgm:dir/>
          <dgm:animLvl val="lvl"/>
          <dgm:resizeHandles val="exact"/>
        </dgm:presLayoutVars>
      </dgm:prSet>
      <dgm:spPr/>
    </dgm:pt>
    <dgm:pt modelId="{2772A51F-75DF-447D-8ED1-28497185390E}" type="pres">
      <dgm:prSet presAssocID="{FE012A9B-2C5F-463D-B7DB-F51488DD3DB4}" presName="compNode" presStyleCnt="0"/>
      <dgm:spPr/>
    </dgm:pt>
    <dgm:pt modelId="{392AE8E8-5F8F-4E9F-8AE9-C65AC11F402C}" type="pres">
      <dgm:prSet presAssocID="{FE012A9B-2C5F-463D-B7DB-F51488DD3DB4}" presName="aNode" presStyleLbl="bgShp" presStyleIdx="0" presStyleCnt="3" custLinFactNeighborX="-29987" custLinFactNeighborY="1128"/>
      <dgm:spPr/>
    </dgm:pt>
    <dgm:pt modelId="{7FD83BAD-3437-4A80-A2DC-4F1E2967639B}" type="pres">
      <dgm:prSet presAssocID="{FE012A9B-2C5F-463D-B7DB-F51488DD3DB4}" presName="textNode" presStyleLbl="bgShp" presStyleIdx="0" presStyleCnt="3"/>
      <dgm:spPr/>
    </dgm:pt>
    <dgm:pt modelId="{6022F5D0-EC97-458F-88D4-BBD89712FE0B}" type="pres">
      <dgm:prSet presAssocID="{FE012A9B-2C5F-463D-B7DB-F51488DD3DB4}" presName="compChildNode" presStyleCnt="0"/>
      <dgm:spPr/>
    </dgm:pt>
    <dgm:pt modelId="{F92EC994-B3B5-4366-85C5-73F0487580B2}" type="pres">
      <dgm:prSet presAssocID="{FE012A9B-2C5F-463D-B7DB-F51488DD3DB4}" presName="theInnerList" presStyleCnt="0"/>
      <dgm:spPr/>
    </dgm:pt>
    <dgm:pt modelId="{70ACF7FE-D83E-4F5E-8972-F76A726A8918}" type="pres">
      <dgm:prSet presAssocID="{C957BAD4-2BAC-4E5D-B896-B03948B9E74C}" presName="childNode" presStyleLbl="node1" presStyleIdx="0" presStyleCnt="6">
        <dgm:presLayoutVars>
          <dgm:bulletEnabled val="1"/>
        </dgm:presLayoutVars>
      </dgm:prSet>
      <dgm:spPr/>
    </dgm:pt>
    <dgm:pt modelId="{04707E38-9B22-480C-834B-D251032C51C1}" type="pres">
      <dgm:prSet presAssocID="{C957BAD4-2BAC-4E5D-B896-B03948B9E74C}" presName="aSpace2" presStyleCnt="0"/>
      <dgm:spPr/>
    </dgm:pt>
    <dgm:pt modelId="{00BC4FBB-81EE-4006-8FD0-217B0B584A88}" type="pres">
      <dgm:prSet presAssocID="{CEDAAD8D-4AD0-4DA0-BD14-49C515FAF86A}" presName="childNode" presStyleLbl="node1" presStyleIdx="1" presStyleCnt="6">
        <dgm:presLayoutVars>
          <dgm:bulletEnabled val="1"/>
        </dgm:presLayoutVars>
      </dgm:prSet>
      <dgm:spPr/>
    </dgm:pt>
    <dgm:pt modelId="{1ADA2929-14B3-4E8B-A63B-37ADD1A1228B}" type="pres">
      <dgm:prSet presAssocID="{FE012A9B-2C5F-463D-B7DB-F51488DD3DB4}" presName="aSpace" presStyleCnt="0"/>
      <dgm:spPr/>
    </dgm:pt>
    <dgm:pt modelId="{71CE0ACD-0BB4-4997-B0F8-BF3AA383A1C8}" type="pres">
      <dgm:prSet presAssocID="{17D16528-2D25-449F-B514-757775A52334}" presName="compNode" presStyleCnt="0"/>
      <dgm:spPr/>
    </dgm:pt>
    <dgm:pt modelId="{4E0D9DBE-5CE0-4338-9C76-F09B85D916C6}" type="pres">
      <dgm:prSet presAssocID="{17D16528-2D25-449F-B514-757775A52334}" presName="aNode" presStyleLbl="bgShp" presStyleIdx="1" presStyleCnt="3"/>
      <dgm:spPr/>
    </dgm:pt>
    <dgm:pt modelId="{FEE43021-9C98-4137-9AC9-35AD753FFC88}" type="pres">
      <dgm:prSet presAssocID="{17D16528-2D25-449F-B514-757775A52334}" presName="textNode" presStyleLbl="bgShp" presStyleIdx="1" presStyleCnt="3"/>
      <dgm:spPr/>
    </dgm:pt>
    <dgm:pt modelId="{D06763CB-0F69-44F0-92A7-594C4E1494A5}" type="pres">
      <dgm:prSet presAssocID="{17D16528-2D25-449F-B514-757775A52334}" presName="compChildNode" presStyleCnt="0"/>
      <dgm:spPr/>
    </dgm:pt>
    <dgm:pt modelId="{44393CEC-5048-4DE4-B1A1-45602C0A86EB}" type="pres">
      <dgm:prSet presAssocID="{17D16528-2D25-449F-B514-757775A52334}" presName="theInnerList" presStyleCnt="0"/>
      <dgm:spPr/>
    </dgm:pt>
    <dgm:pt modelId="{C1DB1B1B-5D93-4E82-9F96-732E44B1EE98}" type="pres">
      <dgm:prSet presAssocID="{8815DE96-3AC1-478A-AE47-D53CFCDE4684}" presName="childNode" presStyleLbl="node1" presStyleIdx="2" presStyleCnt="6">
        <dgm:presLayoutVars>
          <dgm:bulletEnabled val="1"/>
        </dgm:presLayoutVars>
      </dgm:prSet>
      <dgm:spPr/>
    </dgm:pt>
    <dgm:pt modelId="{B9ABFD41-0455-4402-89FC-AFB464C90B6C}" type="pres">
      <dgm:prSet presAssocID="{8815DE96-3AC1-478A-AE47-D53CFCDE4684}" presName="aSpace2" presStyleCnt="0"/>
      <dgm:spPr/>
    </dgm:pt>
    <dgm:pt modelId="{51012B4F-75CB-4152-B786-740CD0DAD26A}" type="pres">
      <dgm:prSet presAssocID="{DE7B9368-0234-4991-95A8-5207001EB42A}" presName="childNode" presStyleLbl="node1" presStyleIdx="3" presStyleCnt="6">
        <dgm:presLayoutVars>
          <dgm:bulletEnabled val="1"/>
        </dgm:presLayoutVars>
      </dgm:prSet>
      <dgm:spPr/>
    </dgm:pt>
    <dgm:pt modelId="{90335F7C-BCC6-4E65-A7C9-002BF037CABE}" type="pres">
      <dgm:prSet presAssocID="{17D16528-2D25-449F-B514-757775A52334}" presName="aSpace" presStyleCnt="0"/>
      <dgm:spPr/>
    </dgm:pt>
    <dgm:pt modelId="{22883125-1F88-4692-A758-46112C36C5F1}" type="pres">
      <dgm:prSet presAssocID="{B2C2ADC9-26E7-419A-AADC-8D9F5A6AE561}" presName="compNode" presStyleCnt="0"/>
      <dgm:spPr/>
    </dgm:pt>
    <dgm:pt modelId="{D2BDD42B-8D92-4A84-9EB2-A9897B056F82}" type="pres">
      <dgm:prSet presAssocID="{B2C2ADC9-26E7-419A-AADC-8D9F5A6AE561}" presName="aNode" presStyleLbl="bgShp" presStyleIdx="2" presStyleCnt="3"/>
      <dgm:spPr/>
    </dgm:pt>
    <dgm:pt modelId="{7B312E10-E479-4B32-94FC-8B1A0999C0F4}" type="pres">
      <dgm:prSet presAssocID="{B2C2ADC9-26E7-419A-AADC-8D9F5A6AE561}" presName="textNode" presStyleLbl="bgShp" presStyleIdx="2" presStyleCnt="3"/>
      <dgm:spPr/>
    </dgm:pt>
    <dgm:pt modelId="{8E539445-C7F9-4D84-9BAE-CCE1FF0505E1}" type="pres">
      <dgm:prSet presAssocID="{B2C2ADC9-26E7-419A-AADC-8D9F5A6AE561}" presName="compChildNode" presStyleCnt="0"/>
      <dgm:spPr/>
    </dgm:pt>
    <dgm:pt modelId="{5CA41803-3D0C-47FB-AA52-22DA4C8D85A8}" type="pres">
      <dgm:prSet presAssocID="{B2C2ADC9-26E7-419A-AADC-8D9F5A6AE561}" presName="theInnerList" presStyleCnt="0"/>
      <dgm:spPr/>
    </dgm:pt>
    <dgm:pt modelId="{A24652B3-968A-449A-A2FF-650226F01AB3}" type="pres">
      <dgm:prSet presAssocID="{85E6F1C0-2909-424D-B00E-066E3DED668B}" presName="childNode" presStyleLbl="node1" presStyleIdx="4" presStyleCnt="6">
        <dgm:presLayoutVars>
          <dgm:bulletEnabled val="1"/>
        </dgm:presLayoutVars>
      </dgm:prSet>
      <dgm:spPr/>
    </dgm:pt>
    <dgm:pt modelId="{581672A0-03B1-4083-B7DE-B6B1EE0DCC25}" type="pres">
      <dgm:prSet presAssocID="{85E6F1C0-2909-424D-B00E-066E3DED668B}" presName="aSpace2" presStyleCnt="0"/>
      <dgm:spPr/>
    </dgm:pt>
    <dgm:pt modelId="{6E542794-0E0F-4809-9037-CF318084C078}" type="pres">
      <dgm:prSet presAssocID="{E253B507-77A7-4104-ADDF-4EDC2F0059E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FC78006-043A-41CD-B592-BC9BCC3D95FA}" srcId="{A981DF6F-9CA9-4A4E-9813-4FA4E601EB6C}" destId="{17D16528-2D25-449F-B514-757775A52334}" srcOrd="1" destOrd="0" parTransId="{4B359B77-7A6A-4282-8105-B4151E0A6027}" sibTransId="{68EC246E-4DD0-42B8-AB21-69952F77DB2B}"/>
    <dgm:cxn modelId="{30C3DA0D-C8EF-4E2F-BFE1-AB807CAB970C}" srcId="{A981DF6F-9CA9-4A4E-9813-4FA4E601EB6C}" destId="{B2C2ADC9-26E7-419A-AADC-8D9F5A6AE561}" srcOrd="2" destOrd="0" parTransId="{AFF621DA-A031-4566-AF5D-6166DEE96146}" sibTransId="{AE52F9C8-8C68-4CD9-8F43-A45B07E104F7}"/>
    <dgm:cxn modelId="{085B790F-2500-4D52-A5E8-DFD6F0BDBB10}" type="presOf" srcId="{85E6F1C0-2909-424D-B00E-066E3DED668B}" destId="{A24652B3-968A-449A-A2FF-650226F01AB3}" srcOrd="0" destOrd="0" presId="urn:microsoft.com/office/officeart/2005/8/layout/lProcess2"/>
    <dgm:cxn modelId="{DBC9871C-C165-4006-B807-60B18250DDBA}" type="presOf" srcId="{FE012A9B-2C5F-463D-B7DB-F51488DD3DB4}" destId="{392AE8E8-5F8F-4E9F-8AE9-C65AC11F402C}" srcOrd="0" destOrd="0" presId="urn:microsoft.com/office/officeart/2005/8/layout/lProcess2"/>
    <dgm:cxn modelId="{361B101D-485B-4C3D-A20C-13348563ADC5}" srcId="{17D16528-2D25-449F-B514-757775A52334}" destId="{8815DE96-3AC1-478A-AE47-D53CFCDE4684}" srcOrd="0" destOrd="0" parTransId="{53C6BC39-10B1-4372-9D05-AAF23A5F7522}" sibTransId="{21DD38BD-591D-4860-A86D-A1A3B94E9B29}"/>
    <dgm:cxn modelId="{6EEF232B-8425-44DD-B6C4-CF83E2AB9708}" type="presOf" srcId="{17D16528-2D25-449F-B514-757775A52334}" destId="{4E0D9DBE-5CE0-4338-9C76-F09B85D916C6}" srcOrd="0" destOrd="0" presId="urn:microsoft.com/office/officeart/2005/8/layout/lProcess2"/>
    <dgm:cxn modelId="{642FD430-320B-4264-9204-2CFFA1B6D391}" type="presOf" srcId="{CEDAAD8D-4AD0-4DA0-BD14-49C515FAF86A}" destId="{00BC4FBB-81EE-4006-8FD0-217B0B584A88}" srcOrd="0" destOrd="0" presId="urn:microsoft.com/office/officeart/2005/8/layout/lProcess2"/>
    <dgm:cxn modelId="{7B750B32-1D5A-4A10-8AB9-DFCD5BD4F5E3}" type="presOf" srcId="{FE012A9B-2C5F-463D-B7DB-F51488DD3DB4}" destId="{7FD83BAD-3437-4A80-A2DC-4F1E2967639B}" srcOrd="1" destOrd="0" presId="urn:microsoft.com/office/officeart/2005/8/layout/lProcess2"/>
    <dgm:cxn modelId="{16A8E333-6B07-452F-A919-D71D26EB4BB5}" type="presOf" srcId="{C957BAD4-2BAC-4E5D-B896-B03948B9E74C}" destId="{70ACF7FE-D83E-4F5E-8972-F76A726A8918}" srcOrd="0" destOrd="0" presId="urn:microsoft.com/office/officeart/2005/8/layout/lProcess2"/>
    <dgm:cxn modelId="{EA679F5D-5AF7-466C-9831-380006A5BF3A}" srcId="{B2C2ADC9-26E7-419A-AADC-8D9F5A6AE561}" destId="{E253B507-77A7-4104-ADDF-4EDC2F0059E5}" srcOrd="1" destOrd="0" parTransId="{ED0745DB-7844-4425-9D16-4EF371D8DD79}" sibTransId="{169D7962-D2CC-49DD-AEDA-239A174E658D}"/>
    <dgm:cxn modelId="{F4EF235F-5D2D-4DE6-9633-50C90F8CF32B}" srcId="{B2C2ADC9-26E7-419A-AADC-8D9F5A6AE561}" destId="{85E6F1C0-2909-424D-B00E-066E3DED668B}" srcOrd="0" destOrd="0" parTransId="{87862FE2-9DE8-4119-BFEC-9AE7B9D0571C}" sibTransId="{D4C79E25-DA3C-426C-B0FD-4A73E1115D4E}"/>
    <dgm:cxn modelId="{3010E04B-A84B-4A2B-AF4B-6BB7BC9D63D6}" type="presOf" srcId="{8815DE96-3AC1-478A-AE47-D53CFCDE4684}" destId="{C1DB1B1B-5D93-4E82-9F96-732E44B1EE98}" srcOrd="0" destOrd="0" presId="urn:microsoft.com/office/officeart/2005/8/layout/lProcess2"/>
    <dgm:cxn modelId="{D72CE250-52E3-49B7-8ECA-ECA334A982C6}" srcId="{17D16528-2D25-449F-B514-757775A52334}" destId="{DE7B9368-0234-4991-95A8-5207001EB42A}" srcOrd="1" destOrd="0" parTransId="{DF401059-A4B3-40F6-8D39-851E8DB5AC47}" sibTransId="{C93FABA4-5BEB-4A85-B973-8F090C21BF7A}"/>
    <dgm:cxn modelId="{99BC167A-E374-4BFE-AA6D-759E584624D1}" srcId="{FE012A9B-2C5F-463D-B7DB-F51488DD3DB4}" destId="{CEDAAD8D-4AD0-4DA0-BD14-49C515FAF86A}" srcOrd="1" destOrd="0" parTransId="{28B4BF47-15F0-4335-80B4-8E8FA9DDEFED}" sibTransId="{1269AB64-A034-4927-BE3F-82584ABCF68E}"/>
    <dgm:cxn modelId="{22C0FE7E-4306-4FB4-BE5D-5C75B1D844F9}" type="presOf" srcId="{E253B507-77A7-4104-ADDF-4EDC2F0059E5}" destId="{6E542794-0E0F-4809-9037-CF318084C078}" srcOrd="0" destOrd="0" presId="urn:microsoft.com/office/officeart/2005/8/layout/lProcess2"/>
    <dgm:cxn modelId="{0F344C84-2ABA-47C5-9F3E-653801FA2A7E}" type="presOf" srcId="{B2C2ADC9-26E7-419A-AADC-8D9F5A6AE561}" destId="{7B312E10-E479-4B32-94FC-8B1A0999C0F4}" srcOrd="1" destOrd="0" presId="urn:microsoft.com/office/officeart/2005/8/layout/lProcess2"/>
    <dgm:cxn modelId="{BF73F6C4-AC56-4318-8D5A-4F1293FABD06}" type="presOf" srcId="{17D16528-2D25-449F-B514-757775A52334}" destId="{FEE43021-9C98-4137-9AC9-35AD753FFC88}" srcOrd="1" destOrd="0" presId="urn:microsoft.com/office/officeart/2005/8/layout/lProcess2"/>
    <dgm:cxn modelId="{13C73AE0-AE22-4F1C-B325-C17AF85580AE}" type="presOf" srcId="{DE7B9368-0234-4991-95A8-5207001EB42A}" destId="{51012B4F-75CB-4152-B786-740CD0DAD26A}" srcOrd="0" destOrd="0" presId="urn:microsoft.com/office/officeart/2005/8/layout/lProcess2"/>
    <dgm:cxn modelId="{EAB27EEE-FE74-4DB3-9628-C9BB8B1E1431}" srcId="{A981DF6F-9CA9-4A4E-9813-4FA4E601EB6C}" destId="{FE012A9B-2C5F-463D-B7DB-F51488DD3DB4}" srcOrd="0" destOrd="0" parTransId="{3FE1DF2C-1D1A-4311-AEA9-F6FCA0D21645}" sibTransId="{6C79AA14-4161-4C0D-9338-A37B5A99A7A0}"/>
    <dgm:cxn modelId="{2A2816EF-702D-4582-8A0A-FE159622A5D4}" type="presOf" srcId="{A981DF6F-9CA9-4A4E-9813-4FA4E601EB6C}" destId="{C968525B-D5A8-41F6-810F-D58FBF6B72C9}" srcOrd="0" destOrd="0" presId="urn:microsoft.com/office/officeart/2005/8/layout/lProcess2"/>
    <dgm:cxn modelId="{82440FF6-DF9E-45E6-9CBA-0E97E7194C13}" srcId="{FE012A9B-2C5F-463D-B7DB-F51488DD3DB4}" destId="{C957BAD4-2BAC-4E5D-B896-B03948B9E74C}" srcOrd="0" destOrd="0" parTransId="{413F10B3-6B7F-4233-BA2B-6515417A9D88}" sibTransId="{17C074AC-FB28-49DC-85CB-A379AC666AE9}"/>
    <dgm:cxn modelId="{A30C32F8-3791-4D00-A7FC-CE11079D9FA8}" type="presOf" srcId="{B2C2ADC9-26E7-419A-AADC-8D9F5A6AE561}" destId="{D2BDD42B-8D92-4A84-9EB2-A9897B056F82}" srcOrd="0" destOrd="0" presId="urn:microsoft.com/office/officeart/2005/8/layout/lProcess2"/>
    <dgm:cxn modelId="{A9E1C0FB-0699-4568-BCDB-CD5F3A735A3D}" type="presParOf" srcId="{C968525B-D5A8-41F6-810F-D58FBF6B72C9}" destId="{2772A51F-75DF-447D-8ED1-28497185390E}" srcOrd="0" destOrd="0" presId="urn:microsoft.com/office/officeart/2005/8/layout/lProcess2"/>
    <dgm:cxn modelId="{DDEF3F44-F65E-49C9-B438-0439CEEF0FA0}" type="presParOf" srcId="{2772A51F-75DF-447D-8ED1-28497185390E}" destId="{392AE8E8-5F8F-4E9F-8AE9-C65AC11F402C}" srcOrd="0" destOrd="0" presId="urn:microsoft.com/office/officeart/2005/8/layout/lProcess2"/>
    <dgm:cxn modelId="{5452A427-7AD4-4701-B9C4-47B41DD32D0C}" type="presParOf" srcId="{2772A51F-75DF-447D-8ED1-28497185390E}" destId="{7FD83BAD-3437-4A80-A2DC-4F1E2967639B}" srcOrd="1" destOrd="0" presId="urn:microsoft.com/office/officeart/2005/8/layout/lProcess2"/>
    <dgm:cxn modelId="{A41F2817-6BB7-48D3-9CD8-0B722319FA0D}" type="presParOf" srcId="{2772A51F-75DF-447D-8ED1-28497185390E}" destId="{6022F5D0-EC97-458F-88D4-BBD89712FE0B}" srcOrd="2" destOrd="0" presId="urn:microsoft.com/office/officeart/2005/8/layout/lProcess2"/>
    <dgm:cxn modelId="{1C5A64E4-5FC9-42E2-8FA7-6A7C87482B8E}" type="presParOf" srcId="{6022F5D0-EC97-458F-88D4-BBD89712FE0B}" destId="{F92EC994-B3B5-4366-85C5-73F0487580B2}" srcOrd="0" destOrd="0" presId="urn:microsoft.com/office/officeart/2005/8/layout/lProcess2"/>
    <dgm:cxn modelId="{0F746BB5-C04E-48D5-B24A-6CD76D85D2B2}" type="presParOf" srcId="{F92EC994-B3B5-4366-85C5-73F0487580B2}" destId="{70ACF7FE-D83E-4F5E-8972-F76A726A8918}" srcOrd="0" destOrd="0" presId="urn:microsoft.com/office/officeart/2005/8/layout/lProcess2"/>
    <dgm:cxn modelId="{D3CBD4D5-3F14-42B3-ACB8-FF197DCF31DD}" type="presParOf" srcId="{F92EC994-B3B5-4366-85C5-73F0487580B2}" destId="{04707E38-9B22-480C-834B-D251032C51C1}" srcOrd="1" destOrd="0" presId="urn:microsoft.com/office/officeart/2005/8/layout/lProcess2"/>
    <dgm:cxn modelId="{F7C29234-D4D8-4A1D-9280-F2B945D80862}" type="presParOf" srcId="{F92EC994-B3B5-4366-85C5-73F0487580B2}" destId="{00BC4FBB-81EE-4006-8FD0-217B0B584A88}" srcOrd="2" destOrd="0" presId="urn:microsoft.com/office/officeart/2005/8/layout/lProcess2"/>
    <dgm:cxn modelId="{1A56ACEA-640C-4AEB-8752-8260ADFA0C54}" type="presParOf" srcId="{C968525B-D5A8-41F6-810F-D58FBF6B72C9}" destId="{1ADA2929-14B3-4E8B-A63B-37ADD1A1228B}" srcOrd="1" destOrd="0" presId="urn:microsoft.com/office/officeart/2005/8/layout/lProcess2"/>
    <dgm:cxn modelId="{ECE0BD82-EAD3-4D1E-B161-6540135B5F55}" type="presParOf" srcId="{C968525B-D5A8-41F6-810F-D58FBF6B72C9}" destId="{71CE0ACD-0BB4-4997-B0F8-BF3AA383A1C8}" srcOrd="2" destOrd="0" presId="urn:microsoft.com/office/officeart/2005/8/layout/lProcess2"/>
    <dgm:cxn modelId="{E4B516B8-ED46-4802-8352-B52777911836}" type="presParOf" srcId="{71CE0ACD-0BB4-4997-B0F8-BF3AA383A1C8}" destId="{4E0D9DBE-5CE0-4338-9C76-F09B85D916C6}" srcOrd="0" destOrd="0" presId="urn:microsoft.com/office/officeart/2005/8/layout/lProcess2"/>
    <dgm:cxn modelId="{51239D35-CF65-4424-A03C-A24452909198}" type="presParOf" srcId="{71CE0ACD-0BB4-4997-B0F8-BF3AA383A1C8}" destId="{FEE43021-9C98-4137-9AC9-35AD753FFC88}" srcOrd="1" destOrd="0" presId="urn:microsoft.com/office/officeart/2005/8/layout/lProcess2"/>
    <dgm:cxn modelId="{A2EA1BDA-09BB-45CC-BBC4-E1310D8F71DE}" type="presParOf" srcId="{71CE0ACD-0BB4-4997-B0F8-BF3AA383A1C8}" destId="{D06763CB-0F69-44F0-92A7-594C4E1494A5}" srcOrd="2" destOrd="0" presId="urn:microsoft.com/office/officeart/2005/8/layout/lProcess2"/>
    <dgm:cxn modelId="{4A9965A6-F427-42B4-B883-C81713A27425}" type="presParOf" srcId="{D06763CB-0F69-44F0-92A7-594C4E1494A5}" destId="{44393CEC-5048-4DE4-B1A1-45602C0A86EB}" srcOrd="0" destOrd="0" presId="urn:microsoft.com/office/officeart/2005/8/layout/lProcess2"/>
    <dgm:cxn modelId="{2BDF4FCD-B924-4E2B-A9A5-7A924F255C3B}" type="presParOf" srcId="{44393CEC-5048-4DE4-B1A1-45602C0A86EB}" destId="{C1DB1B1B-5D93-4E82-9F96-732E44B1EE98}" srcOrd="0" destOrd="0" presId="urn:microsoft.com/office/officeart/2005/8/layout/lProcess2"/>
    <dgm:cxn modelId="{D6203164-B48C-4F07-9CF8-C284431EBD9F}" type="presParOf" srcId="{44393CEC-5048-4DE4-B1A1-45602C0A86EB}" destId="{B9ABFD41-0455-4402-89FC-AFB464C90B6C}" srcOrd="1" destOrd="0" presId="urn:microsoft.com/office/officeart/2005/8/layout/lProcess2"/>
    <dgm:cxn modelId="{A4FB7001-E54C-4F15-9A2C-DC46F7B80651}" type="presParOf" srcId="{44393CEC-5048-4DE4-B1A1-45602C0A86EB}" destId="{51012B4F-75CB-4152-B786-740CD0DAD26A}" srcOrd="2" destOrd="0" presId="urn:microsoft.com/office/officeart/2005/8/layout/lProcess2"/>
    <dgm:cxn modelId="{CDA0BFB9-DD1B-428D-B982-82D9DDBD07BE}" type="presParOf" srcId="{C968525B-D5A8-41F6-810F-D58FBF6B72C9}" destId="{90335F7C-BCC6-4E65-A7C9-002BF037CABE}" srcOrd="3" destOrd="0" presId="urn:microsoft.com/office/officeart/2005/8/layout/lProcess2"/>
    <dgm:cxn modelId="{2B6221BB-ABA1-4C4D-8A46-53D47CE4EA35}" type="presParOf" srcId="{C968525B-D5A8-41F6-810F-D58FBF6B72C9}" destId="{22883125-1F88-4692-A758-46112C36C5F1}" srcOrd="4" destOrd="0" presId="urn:microsoft.com/office/officeart/2005/8/layout/lProcess2"/>
    <dgm:cxn modelId="{933DFAF8-C2CA-464D-B03D-5D20BE63D0CF}" type="presParOf" srcId="{22883125-1F88-4692-A758-46112C36C5F1}" destId="{D2BDD42B-8D92-4A84-9EB2-A9897B056F82}" srcOrd="0" destOrd="0" presId="urn:microsoft.com/office/officeart/2005/8/layout/lProcess2"/>
    <dgm:cxn modelId="{C637A401-515D-45C8-9C49-A2861222538C}" type="presParOf" srcId="{22883125-1F88-4692-A758-46112C36C5F1}" destId="{7B312E10-E479-4B32-94FC-8B1A0999C0F4}" srcOrd="1" destOrd="0" presId="urn:microsoft.com/office/officeart/2005/8/layout/lProcess2"/>
    <dgm:cxn modelId="{7277127D-665C-4D6B-AD12-95EDD1718BE6}" type="presParOf" srcId="{22883125-1F88-4692-A758-46112C36C5F1}" destId="{8E539445-C7F9-4D84-9BAE-CCE1FF0505E1}" srcOrd="2" destOrd="0" presId="urn:microsoft.com/office/officeart/2005/8/layout/lProcess2"/>
    <dgm:cxn modelId="{E643404A-DF7E-4B83-BF21-DEDAD50366FF}" type="presParOf" srcId="{8E539445-C7F9-4D84-9BAE-CCE1FF0505E1}" destId="{5CA41803-3D0C-47FB-AA52-22DA4C8D85A8}" srcOrd="0" destOrd="0" presId="urn:microsoft.com/office/officeart/2005/8/layout/lProcess2"/>
    <dgm:cxn modelId="{642041CB-A640-4A57-A710-A0C9E4638064}" type="presParOf" srcId="{5CA41803-3D0C-47FB-AA52-22DA4C8D85A8}" destId="{A24652B3-968A-449A-A2FF-650226F01AB3}" srcOrd="0" destOrd="0" presId="urn:microsoft.com/office/officeart/2005/8/layout/lProcess2"/>
    <dgm:cxn modelId="{8B42989E-612A-41FA-B4E9-4E9CC1DC2DD2}" type="presParOf" srcId="{5CA41803-3D0C-47FB-AA52-22DA4C8D85A8}" destId="{581672A0-03B1-4083-B7DE-B6B1EE0DCC25}" srcOrd="1" destOrd="0" presId="urn:microsoft.com/office/officeart/2005/8/layout/lProcess2"/>
    <dgm:cxn modelId="{7F6267C7-8AD7-41C9-8768-1E7511DC5E80}" type="presParOf" srcId="{5CA41803-3D0C-47FB-AA52-22DA4C8D85A8}" destId="{6E542794-0E0F-4809-9037-CF318084C07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41FE9-82AD-4045-9AED-BA5F95E37A4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0E07ED83-07C1-44A3-B161-8D2F6ECB8136}">
      <dgm:prSet phldrT="[Texto]" custT="1"/>
      <dgm:spPr/>
      <dgm:t>
        <a:bodyPr/>
        <a:lstStyle/>
        <a:p>
          <a:r>
            <a:rPr lang="es-ES" sz="2400" dirty="0"/>
            <a:t>Enfoque en Mercados que se recuperen más rápido del COVID-19</a:t>
          </a:r>
          <a:endParaRPr lang="es-PA" sz="2400" dirty="0"/>
        </a:p>
      </dgm:t>
    </dgm:pt>
    <dgm:pt modelId="{9FFBB99C-8607-4326-8126-5B3787A1CD81}" type="parTrans" cxnId="{9FE9FD64-2ABF-4509-B21D-19BEC52194BD}">
      <dgm:prSet/>
      <dgm:spPr/>
      <dgm:t>
        <a:bodyPr/>
        <a:lstStyle/>
        <a:p>
          <a:endParaRPr lang="es-PA" sz="700"/>
        </a:p>
      </dgm:t>
    </dgm:pt>
    <dgm:pt modelId="{D2057D5B-62EB-4296-AA68-DDD416023EE9}" type="sibTrans" cxnId="{9FE9FD64-2ABF-4509-B21D-19BEC52194BD}">
      <dgm:prSet/>
      <dgm:spPr/>
      <dgm:t>
        <a:bodyPr/>
        <a:lstStyle/>
        <a:p>
          <a:endParaRPr lang="es-PA" sz="700"/>
        </a:p>
      </dgm:t>
    </dgm:pt>
    <dgm:pt modelId="{FFB801F6-AC46-457E-B560-B76B77736E5C}">
      <dgm:prSet phldrT="[Texto]" custT="1"/>
      <dgm:spPr/>
      <dgm:t>
        <a:bodyPr/>
        <a:lstStyle/>
        <a:p>
          <a:r>
            <a:rPr lang="es-ES" sz="1800" b="1" dirty="0"/>
            <a:t>China</a:t>
          </a:r>
          <a:endParaRPr lang="es-PA" sz="1800" b="1" dirty="0"/>
        </a:p>
      </dgm:t>
    </dgm:pt>
    <dgm:pt modelId="{469C2708-7B0D-4F67-BD24-677DC2DBEAD6}" type="parTrans" cxnId="{C1E8ACBE-9663-4664-A374-7A1DF4598FCE}">
      <dgm:prSet/>
      <dgm:spPr/>
      <dgm:t>
        <a:bodyPr/>
        <a:lstStyle/>
        <a:p>
          <a:endParaRPr lang="es-PA" sz="700"/>
        </a:p>
      </dgm:t>
    </dgm:pt>
    <dgm:pt modelId="{EBBE6254-0A1A-4497-B3FE-606DFCE0BCD5}" type="sibTrans" cxnId="{C1E8ACBE-9663-4664-A374-7A1DF4598FCE}">
      <dgm:prSet/>
      <dgm:spPr/>
      <dgm:t>
        <a:bodyPr/>
        <a:lstStyle/>
        <a:p>
          <a:endParaRPr lang="es-PA" sz="700"/>
        </a:p>
      </dgm:t>
    </dgm:pt>
    <dgm:pt modelId="{71F150D1-AFF9-47AA-A515-F15F49F05ACC}">
      <dgm:prSet phldrT="[Texto]" custT="1"/>
      <dgm:spPr/>
      <dgm:t>
        <a:bodyPr/>
        <a:lstStyle/>
        <a:p>
          <a:r>
            <a:rPr lang="es-ES" sz="1800" b="1" dirty="0"/>
            <a:t>Japón</a:t>
          </a:r>
          <a:endParaRPr lang="es-PA" sz="1800" b="1" dirty="0"/>
        </a:p>
      </dgm:t>
    </dgm:pt>
    <dgm:pt modelId="{B893EA6E-1E7D-477E-A293-04BDAD65C4FD}" type="parTrans" cxnId="{939BC0A9-D466-43E6-8D87-4FF1F75325FB}">
      <dgm:prSet/>
      <dgm:spPr/>
      <dgm:t>
        <a:bodyPr/>
        <a:lstStyle/>
        <a:p>
          <a:endParaRPr lang="es-PA" sz="700"/>
        </a:p>
      </dgm:t>
    </dgm:pt>
    <dgm:pt modelId="{853BCB73-6513-4DC7-9873-284DA9F54EE9}" type="sibTrans" cxnId="{939BC0A9-D466-43E6-8D87-4FF1F75325FB}">
      <dgm:prSet/>
      <dgm:spPr/>
      <dgm:t>
        <a:bodyPr/>
        <a:lstStyle/>
        <a:p>
          <a:endParaRPr lang="es-PA" sz="700"/>
        </a:p>
      </dgm:t>
    </dgm:pt>
    <dgm:pt modelId="{1403F8D2-7E6D-4483-9AEB-7F9B763E781D}">
      <dgm:prSet phldrT="[Texto]" custT="1"/>
      <dgm:spPr/>
      <dgm:t>
        <a:bodyPr/>
        <a:lstStyle/>
        <a:p>
          <a:r>
            <a:rPr lang="es-ES" sz="2400" dirty="0"/>
            <a:t>Enfoque en Productos con Mayor Demanda</a:t>
          </a:r>
          <a:endParaRPr lang="es-PA" sz="2400" dirty="0"/>
        </a:p>
      </dgm:t>
    </dgm:pt>
    <dgm:pt modelId="{79954CB5-5F41-4446-9140-FC283B3CA436}" type="parTrans" cxnId="{22D2EE47-2DDC-41C8-9DD1-2EA2D4BC6AC7}">
      <dgm:prSet/>
      <dgm:spPr/>
      <dgm:t>
        <a:bodyPr/>
        <a:lstStyle/>
        <a:p>
          <a:endParaRPr lang="es-PA" sz="700"/>
        </a:p>
      </dgm:t>
    </dgm:pt>
    <dgm:pt modelId="{B243A387-79FF-41F4-A26E-751CDD81D089}" type="sibTrans" cxnId="{22D2EE47-2DDC-41C8-9DD1-2EA2D4BC6AC7}">
      <dgm:prSet/>
      <dgm:spPr/>
      <dgm:t>
        <a:bodyPr/>
        <a:lstStyle/>
        <a:p>
          <a:endParaRPr lang="es-PA" sz="700"/>
        </a:p>
      </dgm:t>
    </dgm:pt>
    <dgm:pt modelId="{A51F0CFC-B43A-46AD-9C9E-5146BD143712}">
      <dgm:prSet phldrT="[Texto]" custT="1"/>
      <dgm:spPr/>
      <dgm:t>
        <a:bodyPr/>
        <a:lstStyle/>
        <a:p>
          <a:r>
            <a:rPr lang="es-ES" sz="1800" b="1" dirty="0"/>
            <a:t>Sistema Inmunológico</a:t>
          </a:r>
          <a:endParaRPr lang="es-PA" sz="1800" b="1" dirty="0"/>
        </a:p>
      </dgm:t>
    </dgm:pt>
    <dgm:pt modelId="{7F213485-4F4A-44DE-9651-2E0EFC2E6505}" type="parTrans" cxnId="{6709D5A3-9B10-4E54-A265-8D0BAE673E19}">
      <dgm:prSet/>
      <dgm:spPr/>
      <dgm:t>
        <a:bodyPr/>
        <a:lstStyle/>
        <a:p>
          <a:endParaRPr lang="es-PA" sz="700"/>
        </a:p>
      </dgm:t>
    </dgm:pt>
    <dgm:pt modelId="{1F206C0A-4B27-4813-BCC3-F4F41AB06F0D}" type="sibTrans" cxnId="{6709D5A3-9B10-4E54-A265-8D0BAE673E19}">
      <dgm:prSet/>
      <dgm:spPr/>
      <dgm:t>
        <a:bodyPr/>
        <a:lstStyle/>
        <a:p>
          <a:endParaRPr lang="es-PA" sz="700"/>
        </a:p>
      </dgm:t>
    </dgm:pt>
    <dgm:pt modelId="{239BF668-F6D3-4405-A610-6A348B293799}">
      <dgm:prSet phldrT="[Texto]" custT="1"/>
      <dgm:spPr/>
      <dgm:t>
        <a:bodyPr/>
        <a:lstStyle/>
        <a:p>
          <a:r>
            <a:rPr lang="es-ES" sz="2400" dirty="0"/>
            <a:t>Productos con Valor Agregado (Vínculo con el PNCI)</a:t>
          </a:r>
          <a:endParaRPr lang="es-PA" sz="2400" dirty="0"/>
        </a:p>
      </dgm:t>
    </dgm:pt>
    <dgm:pt modelId="{9593ABBD-F1BD-4995-84CD-6014BAAC4703}" type="parTrans" cxnId="{EF08756C-E099-480D-9371-CC3453C79478}">
      <dgm:prSet/>
      <dgm:spPr/>
      <dgm:t>
        <a:bodyPr/>
        <a:lstStyle/>
        <a:p>
          <a:endParaRPr lang="es-PA" sz="700"/>
        </a:p>
      </dgm:t>
    </dgm:pt>
    <dgm:pt modelId="{7AA79554-E44B-4232-B6BE-FAD66FFD626B}" type="sibTrans" cxnId="{EF08756C-E099-480D-9371-CC3453C79478}">
      <dgm:prSet/>
      <dgm:spPr/>
      <dgm:t>
        <a:bodyPr/>
        <a:lstStyle/>
        <a:p>
          <a:endParaRPr lang="es-PA" sz="700"/>
        </a:p>
      </dgm:t>
    </dgm:pt>
    <dgm:pt modelId="{2C3BA6CF-1C5E-4E9F-AE60-97C119F37AAB}">
      <dgm:prSet phldrT="[Texto]" custT="1"/>
      <dgm:spPr/>
      <dgm:t>
        <a:bodyPr/>
        <a:lstStyle/>
        <a:p>
          <a:r>
            <a:rPr lang="es-ES" sz="1800" b="1" dirty="0"/>
            <a:t>Jugos Naturales</a:t>
          </a:r>
          <a:endParaRPr lang="es-PA" sz="1800" b="1" dirty="0"/>
        </a:p>
      </dgm:t>
    </dgm:pt>
    <dgm:pt modelId="{386E57A2-6970-4987-AFF2-2CE17120BBE2}" type="parTrans" cxnId="{C40FCE7A-89EA-4127-9AB0-EFCA94C896F5}">
      <dgm:prSet/>
      <dgm:spPr/>
      <dgm:t>
        <a:bodyPr/>
        <a:lstStyle/>
        <a:p>
          <a:endParaRPr lang="es-PA" sz="700"/>
        </a:p>
      </dgm:t>
    </dgm:pt>
    <dgm:pt modelId="{2AC9AA71-F946-45CF-B3AE-5302B6A89D3C}" type="sibTrans" cxnId="{C40FCE7A-89EA-4127-9AB0-EFCA94C896F5}">
      <dgm:prSet/>
      <dgm:spPr/>
      <dgm:t>
        <a:bodyPr/>
        <a:lstStyle/>
        <a:p>
          <a:endParaRPr lang="es-PA" sz="700"/>
        </a:p>
      </dgm:t>
    </dgm:pt>
    <dgm:pt modelId="{563F97EC-55A9-43F1-AF5B-1E9A655521B9}">
      <dgm:prSet phldrT="[Texto]" custT="1"/>
      <dgm:spPr/>
      <dgm:t>
        <a:bodyPr/>
        <a:lstStyle/>
        <a:p>
          <a:r>
            <a:rPr lang="es-ES" sz="1800" b="1" dirty="0"/>
            <a:t>Corea del Sur</a:t>
          </a:r>
          <a:endParaRPr lang="es-PA" sz="1800" b="1" dirty="0"/>
        </a:p>
      </dgm:t>
    </dgm:pt>
    <dgm:pt modelId="{330A519B-A809-4C38-81F1-5F3FC47808EC}" type="parTrans" cxnId="{E6765056-462C-462B-BEF1-FFE1C7954835}">
      <dgm:prSet/>
      <dgm:spPr/>
      <dgm:t>
        <a:bodyPr/>
        <a:lstStyle/>
        <a:p>
          <a:endParaRPr lang="es-PA"/>
        </a:p>
      </dgm:t>
    </dgm:pt>
    <dgm:pt modelId="{26F08E43-CCC3-48DA-A5C6-BD398E783B49}" type="sibTrans" cxnId="{E6765056-462C-462B-BEF1-FFE1C7954835}">
      <dgm:prSet/>
      <dgm:spPr/>
      <dgm:t>
        <a:bodyPr/>
        <a:lstStyle/>
        <a:p>
          <a:endParaRPr lang="es-PA"/>
        </a:p>
      </dgm:t>
    </dgm:pt>
    <dgm:pt modelId="{EA722505-5617-47E3-AE76-7BB0BC35C171}">
      <dgm:prSet phldrT="[Texto]" custT="1"/>
      <dgm:spPr/>
      <dgm:t>
        <a:bodyPr/>
        <a:lstStyle/>
        <a:p>
          <a:r>
            <a:rPr lang="es-ES" sz="1800" b="1" dirty="0"/>
            <a:t>Israel</a:t>
          </a:r>
          <a:endParaRPr lang="es-PA" sz="1800" b="1" dirty="0"/>
        </a:p>
      </dgm:t>
    </dgm:pt>
    <dgm:pt modelId="{D604597C-759B-4203-B11C-5C6374411349}" type="parTrans" cxnId="{198D257E-98AC-4D61-ABED-28E46F8DFBAC}">
      <dgm:prSet/>
      <dgm:spPr/>
      <dgm:t>
        <a:bodyPr/>
        <a:lstStyle/>
        <a:p>
          <a:endParaRPr lang="es-PA"/>
        </a:p>
      </dgm:t>
    </dgm:pt>
    <dgm:pt modelId="{9F6EF653-8C35-44B0-BF4E-A2C25E87B0D6}" type="sibTrans" cxnId="{198D257E-98AC-4D61-ABED-28E46F8DFBAC}">
      <dgm:prSet/>
      <dgm:spPr/>
      <dgm:t>
        <a:bodyPr/>
        <a:lstStyle/>
        <a:p>
          <a:endParaRPr lang="es-PA"/>
        </a:p>
      </dgm:t>
    </dgm:pt>
    <dgm:pt modelId="{1E565A86-2703-4A0F-94BE-BF99C0D9819E}">
      <dgm:prSet phldrT="[Texto]" custT="1"/>
      <dgm:spPr/>
      <dgm:t>
        <a:bodyPr/>
        <a:lstStyle/>
        <a:p>
          <a:r>
            <a:rPr lang="es-ES" sz="1800" b="1" dirty="0"/>
            <a:t>Pescados y Crustáceos</a:t>
          </a:r>
          <a:endParaRPr lang="es-PA" sz="1800" b="1" dirty="0"/>
        </a:p>
      </dgm:t>
    </dgm:pt>
    <dgm:pt modelId="{95D2B1A7-5308-466F-B6AB-1EB1D9135883}" type="parTrans" cxnId="{261CF0D0-1FB8-4FEB-90CF-FE29E9B2B68B}">
      <dgm:prSet/>
      <dgm:spPr/>
      <dgm:t>
        <a:bodyPr/>
        <a:lstStyle/>
        <a:p>
          <a:endParaRPr lang="es-PA"/>
        </a:p>
      </dgm:t>
    </dgm:pt>
    <dgm:pt modelId="{FF2B2B21-0AB0-4E5C-9F8F-42FADD4B674A}" type="sibTrans" cxnId="{261CF0D0-1FB8-4FEB-90CF-FE29E9B2B68B}">
      <dgm:prSet/>
      <dgm:spPr/>
      <dgm:t>
        <a:bodyPr/>
        <a:lstStyle/>
        <a:p>
          <a:endParaRPr lang="es-PA"/>
        </a:p>
      </dgm:t>
    </dgm:pt>
    <dgm:pt modelId="{ABDED99B-A39A-49B2-91CB-F24BE5B472B7}">
      <dgm:prSet phldrT="[Texto]" custT="1"/>
      <dgm:spPr/>
      <dgm:t>
        <a:bodyPr/>
        <a:lstStyle/>
        <a:p>
          <a:r>
            <a:rPr lang="es-ES" sz="1800" b="1" dirty="0"/>
            <a:t>Cacao y sus Derivados</a:t>
          </a:r>
          <a:endParaRPr lang="es-PA" sz="1800" b="1" dirty="0"/>
        </a:p>
      </dgm:t>
    </dgm:pt>
    <dgm:pt modelId="{4AB5B729-E3BF-403C-8EAE-1129B9759F49}" type="parTrans" cxnId="{33D3802E-6471-43A6-A801-127A5F25C18D}">
      <dgm:prSet/>
      <dgm:spPr/>
      <dgm:t>
        <a:bodyPr/>
        <a:lstStyle/>
        <a:p>
          <a:endParaRPr lang="es-PA"/>
        </a:p>
      </dgm:t>
    </dgm:pt>
    <dgm:pt modelId="{142EEB89-A25C-41D3-8F8F-9168B547019F}" type="sibTrans" cxnId="{33D3802E-6471-43A6-A801-127A5F25C18D}">
      <dgm:prSet/>
      <dgm:spPr/>
      <dgm:t>
        <a:bodyPr/>
        <a:lstStyle/>
        <a:p>
          <a:endParaRPr lang="es-PA"/>
        </a:p>
      </dgm:t>
    </dgm:pt>
    <dgm:pt modelId="{F8D768BA-EAC4-4795-B310-1B52536B4E4D}">
      <dgm:prSet phldrT="[Texto]" custT="1"/>
      <dgm:spPr/>
      <dgm:t>
        <a:bodyPr/>
        <a:lstStyle/>
        <a:p>
          <a:r>
            <a:rPr lang="es-ES" sz="1800" b="1" dirty="0"/>
            <a:t>Jengibre</a:t>
          </a:r>
          <a:endParaRPr lang="es-PA" sz="1800" b="1" dirty="0"/>
        </a:p>
      </dgm:t>
    </dgm:pt>
    <dgm:pt modelId="{8D09E476-ADFA-4A12-89B8-70788684E898}" type="parTrans" cxnId="{DD2CF26F-FA60-494F-AA0B-CB2F9B281EFE}">
      <dgm:prSet/>
      <dgm:spPr/>
      <dgm:t>
        <a:bodyPr/>
        <a:lstStyle/>
        <a:p>
          <a:endParaRPr lang="es-PA"/>
        </a:p>
      </dgm:t>
    </dgm:pt>
    <dgm:pt modelId="{45F5E85C-3C0E-413E-B759-8FC98F9FB8BF}" type="sibTrans" cxnId="{DD2CF26F-FA60-494F-AA0B-CB2F9B281EFE}">
      <dgm:prSet/>
      <dgm:spPr/>
      <dgm:t>
        <a:bodyPr/>
        <a:lstStyle/>
        <a:p>
          <a:endParaRPr lang="es-PA"/>
        </a:p>
      </dgm:t>
    </dgm:pt>
    <dgm:pt modelId="{78CF75AF-83D2-4936-B719-1B3F77FF03DA}">
      <dgm:prSet phldrT="[Texto]" custT="1"/>
      <dgm:spPr/>
      <dgm:t>
        <a:bodyPr/>
        <a:lstStyle/>
        <a:p>
          <a:r>
            <a:rPr lang="es-ES" sz="1800" b="1" dirty="0"/>
            <a:t>Piña Deshidratada</a:t>
          </a:r>
          <a:endParaRPr lang="es-PA" sz="1800" b="1" dirty="0"/>
        </a:p>
      </dgm:t>
    </dgm:pt>
    <dgm:pt modelId="{C4DAB164-1A75-4A82-916D-9B4BC5414F59}" type="parTrans" cxnId="{CCC7AB90-8CA5-496C-A98D-60701DA147C1}">
      <dgm:prSet/>
      <dgm:spPr/>
      <dgm:t>
        <a:bodyPr/>
        <a:lstStyle/>
        <a:p>
          <a:endParaRPr lang="es-PA"/>
        </a:p>
      </dgm:t>
    </dgm:pt>
    <dgm:pt modelId="{5E828FED-0BB1-427F-B78A-739969E26867}" type="sibTrans" cxnId="{CCC7AB90-8CA5-496C-A98D-60701DA147C1}">
      <dgm:prSet/>
      <dgm:spPr/>
      <dgm:t>
        <a:bodyPr/>
        <a:lstStyle/>
        <a:p>
          <a:endParaRPr lang="es-PA"/>
        </a:p>
      </dgm:t>
    </dgm:pt>
    <dgm:pt modelId="{86115332-B3D0-4646-8571-E7EAAAB6B607}">
      <dgm:prSet phldrT="[Texto]" custT="1"/>
      <dgm:spPr/>
      <dgm:t>
        <a:bodyPr/>
        <a:lstStyle/>
        <a:p>
          <a:r>
            <a:rPr lang="es-ES" sz="1800" b="1" dirty="0"/>
            <a:t>Alimentos Precocidos</a:t>
          </a:r>
          <a:endParaRPr lang="es-PA" sz="1800" b="1" dirty="0"/>
        </a:p>
      </dgm:t>
    </dgm:pt>
    <dgm:pt modelId="{17C6B0D6-4F2E-43A2-85F2-1ED163BC31EF}" type="parTrans" cxnId="{EF3CEF61-5FB3-4572-8944-A52AD743536C}">
      <dgm:prSet/>
      <dgm:spPr/>
      <dgm:t>
        <a:bodyPr/>
        <a:lstStyle/>
        <a:p>
          <a:endParaRPr lang="es-PA"/>
        </a:p>
      </dgm:t>
    </dgm:pt>
    <dgm:pt modelId="{A7CC7CDC-F4F8-400B-886D-3231F24F1100}" type="sibTrans" cxnId="{EF3CEF61-5FB3-4572-8944-A52AD743536C}">
      <dgm:prSet/>
      <dgm:spPr/>
      <dgm:t>
        <a:bodyPr/>
        <a:lstStyle/>
        <a:p>
          <a:endParaRPr lang="es-PA"/>
        </a:p>
      </dgm:t>
    </dgm:pt>
    <dgm:pt modelId="{126039BD-4D66-4066-A1B5-911FDC612A7C}">
      <dgm:prSet phldrT="[Texto]" custT="1"/>
      <dgm:spPr/>
      <dgm:t>
        <a:bodyPr/>
        <a:lstStyle/>
        <a:p>
          <a:r>
            <a:rPr lang="es-ES" sz="1800" b="1" dirty="0"/>
            <a:t>Medicamentos</a:t>
          </a:r>
          <a:endParaRPr lang="es-PA" sz="1800" b="1" dirty="0"/>
        </a:p>
      </dgm:t>
    </dgm:pt>
    <dgm:pt modelId="{96C8ED85-7E5F-47D5-BEA9-0B8BF4D62548}" type="parTrans" cxnId="{0CF572E0-CA41-435D-B8D2-29F8E5104F33}">
      <dgm:prSet/>
      <dgm:spPr/>
      <dgm:t>
        <a:bodyPr/>
        <a:lstStyle/>
        <a:p>
          <a:endParaRPr lang="es-PA"/>
        </a:p>
      </dgm:t>
    </dgm:pt>
    <dgm:pt modelId="{CB397182-E82E-49B7-B9FA-1F0C841B64F2}" type="sibTrans" cxnId="{0CF572E0-CA41-435D-B8D2-29F8E5104F33}">
      <dgm:prSet/>
      <dgm:spPr/>
      <dgm:t>
        <a:bodyPr/>
        <a:lstStyle/>
        <a:p>
          <a:endParaRPr lang="es-PA"/>
        </a:p>
      </dgm:t>
    </dgm:pt>
    <dgm:pt modelId="{F0174515-FD36-42BE-B315-1D6E000D8981}" type="pres">
      <dgm:prSet presAssocID="{BF641FE9-82AD-4045-9AED-BA5F95E37A49}" presName="theList" presStyleCnt="0">
        <dgm:presLayoutVars>
          <dgm:dir/>
          <dgm:animLvl val="lvl"/>
          <dgm:resizeHandles val="exact"/>
        </dgm:presLayoutVars>
      </dgm:prSet>
      <dgm:spPr/>
    </dgm:pt>
    <dgm:pt modelId="{B7F1F80B-6171-4A8C-B6A9-F77D9A5560B8}" type="pres">
      <dgm:prSet presAssocID="{0E07ED83-07C1-44A3-B161-8D2F6ECB8136}" presName="compNode" presStyleCnt="0"/>
      <dgm:spPr/>
    </dgm:pt>
    <dgm:pt modelId="{74CF1265-E0DB-45DB-8FDA-62172093C058}" type="pres">
      <dgm:prSet presAssocID="{0E07ED83-07C1-44A3-B161-8D2F6ECB8136}" presName="aNode" presStyleLbl="bgShp" presStyleIdx="0" presStyleCnt="3"/>
      <dgm:spPr/>
    </dgm:pt>
    <dgm:pt modelId="{11778656-C55F-4EBE-8A51-3AC0B279206B}" type="pres">
      <dgm:prSet presAssocID="{0E07ED83-07C1-44A3-B161-8D2F6ECB8136}" presName="textNode" presStyleLbl="bgShp" presStyleIdx="0" presStyleCnt="3"/>
      <dgm:spPr/>
    </dgm:pt>
    <dgm:pt modelId="{149EC209-C85F-438C-9B7A-0DE742E99377}" type="pres">
      <dgm:prSet presAssocID="{0E07ED83-07C1-44A3-B161-8D2F6ECB8136}" presName="compChildNode" presStyleCnt="0"/>
      <dgm:spPr/>
    </dgm:pt>
    <dgm:pt modelId="{15D8ABF5-B2E9-4B86-99CA-82141E5AF314}" type="pres">
      <dgm:prSet presAssocID="{0E07ED83-07C1-44A3-B161-8D2F6ECB8136}" presName="theInnerList" presStyleCnt="0"/>
      <dgm:spPr/>
    </dgm:pt>
    <dgm:pt modelId="{56DC7988-5AE8-4C93-AEB2-971283E14787}" type="pres">
      <dgm:prSet presAssocID="{FFB801F6-AC46-457E-B560-B76B77736E5C}" presName="childNode" presStyleLbl="node1" presStyleIdx="0" presStyleCnt="12">
        <dgm:presLayoutVars>
          <dgm:bulletEnabled val="1"/>
        </dgm:presLayoutVars>
      </dgm:prSet>
      <dgm:spPr/>
    </dgm:pt>
    <dgm:pt modelId="{02479E44-0CD7-4331-BA88-34A8EC8761C0}" type="pres">
      <dgm:prSet presAssocID="{FFB801F6-AC46-457E-B560-B76B77736E5C}" presName="aSpace2" presStyleCnt="0"/>
      <dgm:spPr/>
    </dgm:pt>
    <dgm:pt modelId="{18BD7D84-6ED2-4137-A1FD-C7F1064EA2DE}" type="pres">
      <dgm:prSet presAssocID="{71F150D1-AFF9-47AA-A515-F15F49F05ACC}" presName="childNode" presStyleLbl="node1" presStyleIdx="1" presStyleCnt="12">
        <dgm:presLayoutVars>
          <dgm:bulletEnabled val="1"/>
        </dgm:presLayoutVars>
      </dgm:prSet>
      <dgm:spPr/>
    </dgm:pt>
    <dgm:pt modelId="{9713D246-C345-4634-83B1-39D05A3108B0}" type="pres">
      <dgm:prSet presAssocID="{71F150D1-AFF9-47AA-A515-F15F49F05ACC}" presName="aSpace2" presStyleCnt="0"/>
      <dgm:spPr/>
    </dgm:pt>
    <dgm:pt modelId="{DC115A8A-FD09-499C-AC02-E46F8E3F0BCA}" type="pres">
      <dgm:prSet presAssocID="{563F97EC-55A9-43F1-AF5B-1E9A655521B9}" presName="childNode" presStyleLbl="node1" presStyleIdx="2" presStyleCnt="12">
        <dgm:presLayoutVars>
          <dgm:bulletEnabled val="1"/>
        </dgm:presLayoutVars>
      </dgm:prSet>
      <dgm:spPr/>
    </dgm:pt>
    <dgm:pt modelId="{F73D5895-31D7-41FE-A518-1556C0898473}" type="pres">
      <dgm:prSet presAssocID="{563F97EC-55A9-43F1-AF5B-1E9A655521B9}" presName="aSpace2" presStyleCnt="0"/>
      <dgm:spPr/>
    </dgm:pt>
    <dgm:pt modelId="{8108079C-C30A-451A-B5DA-55EB7DDBCB09}" type="pres">
      <dgm:prSet presAssocID="{EA722505-5617-47E3-AE76-7BB0BC35C171}" presName="childNode" presStyleLbl="node1" presStyleIdx="3" presStyleCnt="12">
        <dgm:presLayoutVars>
          <dgm:bulletEnabled val="1"/>
        </dgm:presLayoutVars>
      </dgm:prSet>
      <dgm:spPr/>
    </dgm:pt>
    <dgm:pt modelId="{6E10588D-DE32-425C-8607-5DE6FD755264}" type="pres">
      <dgm:prSet presAssocID="{0E07ED83-07C1-44A3-B161-8D2F6ECB8136}" presName="aSpace" presStyleCnt="0"/>
      <dgm:spPr/>
    </dgm:pt>
    <dgm:pt modelId="{693C7068-42A9-4902-BCC6-8324AA4E2A03}" type="pres">
      <dgm:prSet presAssocID="{1403F8D2-7E6D-4483-9AEB-7F9B763E781D}" presName="compNode" presStyleCnt="0"/>
      <dgm:spPr/>
    </dgm:pt>
    <dgm:pt modelId="{68E92E6C-5A32-441F-96C2-C90972495BA7}" type="pres">
      <dgm:prSet presAssocID="{1403F8D2-7E6D-4483-9AEB-7F9B763E781D}" presName="aNode" presStyleLbl="bgShp" presStyleIdx="1" presStyleCnt="3"/>
      <dgm:spPr/>
    </dgm:pt>
    <dgm:pt modelId="{6A2E0207-629D-4082-AD76-02B241C495B7}" type="pres">
      <dgm:prSet presAssocID="{1403F8D2-7E6D-4483-9AEB-7F9B763E781D}" presName="textNode" presStyleLbl="bgShp" presStyleIdx="1" presStyleCnt="3"/>
      <dgm:spPr/>
    </dgm:pt>
    <dgm:pt modelId="{44552D3D-516C-4836-A80F-FF0D5FF00469}" type="pres">
      <dgm:prSet presAssocID="{1403F8D2-7E6D-4483-9AEB-7F9B763E781D}" presName="compChildNode" presStyleCnt="0"/>
      <dgm:spPr/>
    </dgm:pt>
    <dgm:pt modelId="{981EB2AE-BED8-49FC-BFDD-18E5583FC7C9}" type="pres">
      <dgm:prSet presAssocID="{1403F8D2-7E6D-4483-9AEB-7F9B763E781D}" presName="theInnerList" presStyleCnt="0"/>
      <dgm:spPr/>
    </dgm:pt>
    <dgm:pt modelId="{0A0BB23A-F2F1-42C5-8F1E-6BA54E2C8DA0}" type="pres">
      <dgm:prSet presAssocID="{A51F0CFC-B43A-46AD-9C9E-5146BD143712}" presName="childNode" presStyleLbl="node1" presStyleIdx="4" presStyleCnt="12">
        <dgm:presLayoutVars>
          <dgm:bulletEnabled val="1"/>
        </dgm:presLayoutVars>
      </dgm:prSet>
      <dgm:spPr/>
    </dgm:pt>
    <dgm:pt modelId="{2BAA5910-924A-485F-BC22-5A47BFE4DD8C}" type="pres">
      <dgm:prSet presAssocID="{A51F0CFC-B43A-46AD-9C9E-5146BD143712}" presName="aSpace2" presStyleCnt="0"/>
      <dgm:spPr/>
    </dgm:pt>
    <dgm:pt modelId="{6A37AF32-90F1-4572-BA6F-96BEAF901E0B}" type="pres">
      <dgm:prSet presAssocID="{1E565A86-2703-4A0F-94BE-BF99C0D9819E}" presName="childNode" presStyleLbl="node1" presStyleIdx="5" presStyleCnt="12">
        <dgm:presLayoutVars>
          <dgm:bulletEnabled val="1"/>
        </dgm:presLayoutVars>
      </dgm:prSet>
      <dgm:spPr/>
    </dgm:pt>
    <dgm:pt modelId="{F62B3475-D364-440F-BF62-A35EF74C9C69}" type="pres">
      <dgm:prSet presAssocID="{1E565A86-2703-4A0F-94BE-BF99C0D9819E}" presName="aSpace2" presStyleCnt="0"/>
      <dgm:spPr/>
    </dgm:pt>
    <dgm:pt modelId="{78570DCC-626F-4C52-BA5D-69FD2DA86912}" type="pres">
      <dgm:prSet presAssocID="{ABDED99B-A39A-49B2-91CB-F24BE5B472B7}" presName="childNode" presStyleLbl="node1" presStyleIdx="6" presStyleCnt="12">
        <dgm:presLayoutVars>
          <dgm:bulletEnabled val="1"/>
        </dgm:presLayoutVars>
      </dgm:prSet>
      <dgm:spPr/>
    </dgm:pt>
    <dgm:pt modelId="{7026FF2A-A50F-420E-9AB0-C8BE9B99F640}" type="pres">
      <dgm:prSet presAssocID="{ABDED99B-A39A-49B2-91CB-F24BE5B472B7}" presName="aSpace2" presStyleCnt="0"/>
      <dgm:spPr/>
    </dgm:pt>
    <dgm:pt modelId="{0507BA3C-1473-43EC-8129-F3CDEE585B25}" type="pres">
      <dgm:prSet presAssocID="{F8D768BA-EAC4-4795-B310-1B52536B4E4D}" presName="childNode" presStyleLbl="node1" presStyleIdx="7" presStyleCnt="12">
        <dgm:presLayoutVars>
          <dgm:bulletEnabled val="1"/>
        </dgm:presLayoutVars>
      </dgm:prSet>
      <dgm:spPr/>
    </dgm:pt>
    <dgm:pt modelId="{1C3A5178-D709-45B7-807B-C58EBDA623BB}" type="pres">
      <dgm:prSet presAssocID="{1403F8D2-7E6D-4483-9AEB-7F9B763E781D}" presName="aSpace" presStyleCnt="0"/>
      <dgm:spPr/>
    </dgm:pt>
    <dgm:pt modelId="{197AA435-A5D2-42AC-AAAA-71646AE728EF}" type="pres">
      <dgm:prSet presAssocID="{239BF668-F6D3-4405-A610-6A348B293799}" presName="compNode" presStyleCnt="0"/>
      <dgm:spPr/>
    </dgm:pt>
    <dgm:pt modelId="{51E6B326-6074-4A26-BD4A-39031EE98C61}" type="pres">
      <dgm:prSet presAssocID="{239BF668-F6D3-4405-A610-6A348B293799}" presName="aNode" presStyleLbl="bgShp" presStyleIdx="2" presStyleCnt="3"/>
      <dgm:spPr/>
    </dgm:pt>
    <dgm:pt modelId="{C49561E1-A508-4B71-8AD1-186058D1513D}" type="pres">
      <dgm:prSet presAssocID="{239BF668-F6D3-4405-A610-6A348B293799}" presName="textNode" presStyleLbl="bgShp" presStyleIdx="2" presStyleCnt="3"/>
      <dgm:spPr/>
    </dgm:pt>
    <dgm:pt modelId="{4699DF2B-0E92-4397-AF15-F7C1F8ACED93}" type="pres">
      <dgm:prSet presAssocID="{239BF668-F6D3-4405-A610-6A348B293799}" presName="compChildNode" presStyleCnt="0"/>
      <dgm:spPr/>
    </dgm:pt>
    <dgm:pt modelId="{748A8766-7E33-4ED1-87DD-E265FC6C25A1}" type="pres">
      <dgm:prSet presAssocID="{239BF668-F6D3-4405-A610-6A348B293799}" presName="theInnerList" presStyleCnt="0"/>
      <dgm:spPr/>
    </dgm:pt>
    <dgm:pt modelId="{10F12690-9C94-4E7E-8AE6-8F620A29C738}" type="pres">
      <dgm:prSet presAssocID="{2C3BA6CF-1C5E-4E9F-AE60-97C119F37AAB}" presName="childNode" presStyleLbl="node1" presStyleIdx="8" presStyleCnt="12">
        <dgm:presLayoutVars>
          <dgm:bulletEnabled val="1"/>
        </dgm:presLayoutVars>
      </dgm:prSet>
      <dgm:spPr/>
    </dgm:pt>
    <dgm:pt modelId="{484B09DA-D993-45F7-A015-60175F9AD92C}" type="pres">
      <dgm:prSet presAssocID="{2C3BA6CF-1C5E-4E9F-AE60-97C119F37AAB}" presName="aSpace2" presStyleCnt="0"/>
      <dgm:spPr/>
    </dgm:pt>
    <dgm:pt modelId="{FF5E9B4D-F1BB-45E7-9908-AA5FE934BCDA}" type="pres">
      <dgm:prSet presAssocID="{78CF75AF-83D2-4936-B719-1B3F77FF03DA}" presName="childNode" presStyleLbl="node1" presStyleIdx="9" presStyleCnt="12">
        <dgm:presLayoutVars>
          <dgm:bulletEnabled val="1"/>
        </dgm:presLayoutVars>
      </dgm:prSet>
      <dgm:spPr/>
    </dgm:pt>
    <dgm:pt modelId="{8CAF609E-15D3-4C62-AA42-665503D6B18C}" type="pres">
      <dgm:prSet presAssocID="{78CF75AF-83D2-4936-B719-1B3F77FF03DA}" presName="aSpace2" presStyleCnt="0"/>
      <dgm:spPr/>
    </dgm:pt>
    <dgm:pt modelId="{BDA77B71-B747-4137-B8EA-567E85185CED}" type="pres">
      <dgm:prSet presAssocID="{86115332-B3D0-4646-8571-E7EAAAB6B607}" presName="childNode" presStyleLbl="node1" presStyleIdx="10" presStyleCnt="12">
        <dgm:presLayoutVars>
          <dgm:bulletEnabled val="1"/>
        </dgm:presLayoutVars>
      </dgm:prSet>
      <dgm:spPr/>
    </dgm:pt>
    <dgm:pt modelId="{909ABA1C-EFB5-4576-8AE7-60D9BE0196F2}" type="pres">
      <dgm:prSet presAssocID="{86115332-B3D0-4646-8571-E7EAAAB6B607}" presName="aSpace2" presStyleCnt="0"/>
      <dgm:spPr/>
    </dgm:pt>
    <dgm:pt modelId="{EF32B72C-108F-4D30-B724-0927E9280557}" type="pres">
      <dgm:prSet presAssocID="{126039BD-4D66-4066-A1B5-911FDC612A7C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D5C9130E-3A4C-4191-B703-BF6ADEF727F3}" type="presOf" srcId="{2C3BA6CF-1C5E-4E9F-AE60-97C119F37AAB}" destId="{10F12690-9C94-4E7E-8AE6-8F620A29C738}" srcOrd="0" destOrd="0" presId="urn:microsoft.com/office/officeart/2005/8/layout/lProcess2"/>
    <dgm:cxn modelId="{0D41CC13-DC51-4DD6-BA9D-FE85DD086CD6}" type="presOf" srcId="{1E565A86-2703-4A0F-94BE-BF99C0D9819E}" destId="{6A37AF32-90F1-4572-BA6F-96BEAF901E0B}" srcOrd="0" destOrd="0" presId="urn:microsoft.com/office/officeart/2005/8/layout/lProcess2"/>
    <dgm:cxn modelId="{4A9F5619-1145-4C71-AB0C-8FE761C3D325}" type="presOf" srcId="{1403F8D2-7E6D-4483-9AEB-7F9B763E781D}" destId="{68E92E6C-5A32-441F-96C2-C90972495BA7}" srcOrd="0" destOrd="0" presId="urn:microsoft.com/office/officeart/2005/8/layout/lProcess2"/>
    <dgm:cxn modelId="{85605321-A04B-4DC4-BF9A-843F8B93748E}" type="presOf" srcId="{239BF668-F6D3-4405-A610-6A348B293799}" destId="{51E6B326-6074-4A26-BD4A-39031EE98C61}" srcOrd="0" destOrd="0" presId="urn:microsoft.com/office/officeart/2005/8/layout/lProcess2"/>
    <dgm:cxn modelId="{33D3802E-6471-43A6-A801-127A5F25C18D}" srcId="{1403F8D2-7E6D-4483-9AEB-7F9B763E781D}" destId="{ABDED99B-A39A-49B2-91CB-F24BE5B472B7}" srcOrd="2" destOrd="0" parTransId="{4AB5B729-E3BF-403C-8EAE-1129B9759F49}" sibTransId="{142EEB89-A25C-41D3-8F8F-9168B547019F}"/>
    <dgm:cxn modelId="{CCB74730-2878-4744-B068-0A99E4E8F5D0}" type="presOf" srcId="{A51F0CFC-B43A-46AD-9C9E-5146BD143712}" destId="{0A0BB23A-F2F1-42C5-8F1E-6BA54E2C8DA0}" srcOrd="0" destOrd="0" presId="urn:microsoft.com/office/officeart/2005/8/layout/lProcess2"/>
    <dgm:cxn modelId="{CD6AC441-6934-4888-9772-340043044FF3}" type="presOf" srcId="{F8D768BA-EAC4-4795-B310-1B52536B4E4D}" destId="{0507BA3C-1473-43EC-8129-F3CDEE585B25}" srcOrd="0" destOrd="0" presId="urn:microsoft.com/office/officeart/2005/8/layout/lProcess2"/>
    <dgm:cxn modelId="{EF3CEF61-5FB3-4572-8944-A52AD743536C}" srcId="{239BF668-F6D3-4405-A610-6A348B293799}" destId="{86115332-B3D0-4646-8571-E7EAAAB6B607}" srcOrd="2" destOrd="0" parTransId="{17C6B0D6-4F2E-43A2-85F2-1ED163BC31EF}" sibTransId="{A7CC7CDC-F4F8-400B-886D-3231F24F1100}"/>
    <dgm:cxn modelId="{9FE9FD64-2ABF-4509-B21D-19BEC52194BD}" srcId="{BF641FE9-82AD-4045-9AED-BA5F95E37A49}" destId="{0E07ED83-07C1-44A3-B161-8D2F6ECB8136}" srcOrd="0" destOrd="0" parTransId="{9FFBB99C-8607-4326-8126-5B3787A1CD81}" sibTransId="{D2057D5B-62EB-4296-AA68-DDD416023EE9}"/>
    <dgm:cxn modelId="{22D2EE47-2DDC-41C8-9DD1-2EA2D4BC6AC7}" srcId="{BF641FE9-82AD-4045-9AED-BA5F95E37A49}" destId="{1403F8D2-7E6D-4483-9AEB-7F9B763E781D}" srcOrd="1" destOrd="0" parTransId="{79954CB5-5F41-4446-9140-FC283B3CA436}" sibTransId="{B243A387-79FF-41F4-A26E-751CDD81D089}"/>
    <dgm:cxn modelId="{EF08756C-E099-480D-9371-CC3453C79478}" srcId="{BF641FE9-82AD-4045-9AED-BA5F95E37A49}" destId="{239BF668-F6D3-4405-A610-6A348B293799}" srcOrd="2" destOrd="0" parTransId="{9593ABBD-F1BD-4995-84CD-6014BAAC4703}" sibTransId="{7AA79554-E44B-4232-B6BE-FAD66FFD626B}"/>
    <dgm:cxn modelId="{DD2CF26F-FA60-494F-AA0B-CB2F9B281EFE}" srcId="{1403F8D2-7E6D-4483-9AEB-7F9B763E781D}" destId="{F8D768BA-EAC4-4795-B310-1B52536B4E4D}" srcOrd="3" destOrd="0" parTransId="{8D09E476-ADFA-4A12-89B8-70788684E898}" sibTransId="{45F5E85C-3C0E-413E-B759-8FC98F9FB8BF}"/>
    <dgm:cxn modelId="{AAAD5553-DBD8-4D30-89CD-B10DABF4E91E}" type="presOf" srcId="{1403F8D2-7E6D-4483-9AEB-7F9B763E781D}" destId="{6A2E0207-629D-4082-AD76-02B241C495B7}" srcOrd="1" destOrd="0" presId="urn:microsoft.com/office/officeart/2005/8/layout/lProcess2"/>
    <dgm:cxn modelId="{E6765056-462C-462B-BEF1-FFE1C7954835}" srcId="{0E07ED83-07C1-44A3-B161-8D2F6ECB8136}" destId="{563F97EC-55A9-43F1-AF5B-1E9A655521B9}" srcOrd="2" destOrd="0" parTransId="{330A519B-A809-4C38-81F1-5F3FC47808EC}" sibTransId="{26F08E43-CCC3-48DA-A5C6-BD398E783B49}"/>
    <dgm:cxn modelId="{C40FCE7A-89EA-4127-9AB0-EFCA94C896F5}" srcId="{239BF668-F6D3-4405-A610-6A348B293799}" destId="{2C3BA6CF-1C5E-4E9F-AE60-97C119F37AAB}" srcOrd="0" destOrd="0" parTransId="{386E57A2-6970-4987-AFF2-2CE17120BBE2}" sibTransId="{2AC9AA71-F946-45CF-B3AE-5302B6A89D3C}"/>
    <dgm:cxn modelId="{B36FB97C-A995-4E17-92D0-0F7A9B9D5681}" type="presOf" srcId="{0E07ED83-07C1-44A3-B161-8D2F6ECB8136}" destId="{74CF1265-E0DB-45DB-8FDA-62172093C058}" srcOrd="0" destOrd="0" presId="urn:microsoft.com/office/officeart/2005/8/layout/lProcess2"/>
    <dgm:cxn modelId="{198D257E-98AC-4D61-ABED-28E46F8DFBAC}" srcId="{0E07ED83-07C1-44A3-B161-8D2F6ECB8136}" destId="{EA722505-5617-47E3-AE76-7BB0BC35C171}" srcOrd="3" destOrd="0" parTransId="{D604597C-759B-4203-B11C-5C6374411349}" sibTransId="{9F6EF653-8C35-44B0-BF4E-A2C25E87B0D6}"/>
    <dgm:cxn modelId="{3852C480-604F-41E6-AA59-06795520F897}" type="presOf" srcId="{78CF75AF-83D2-4936-B719-1B3F77FF03DA}" destId="{FF5E9B4D-F1BB-45E7-9908-AA5FE934BCDA}" srcOrd="0" destOrd="0" presId="urn:microsoft.com/office/officeart/2005/8/layout/lProcess2"/>
    <dgm:cxn modelId="{372E038A-3AEB-4553-B37E-5D36852E8EFB}" type="presOf" srcId="{126039BD-4D66-4066-A1B5-911FDC612A7C}" destId="{EF32B72C-108F-4D30-B724-0927E9280557}" srcOrd="0" destOrd="0" presId="urn:microsoft.com/office/officeart/2005/8/layout/lProcess2"/>
    <dgm:cxn modelId="{862A1090-9561-46B1-806B-C26A7BEAD2E7}" type="presOf" srcId="{71F150D1-AFF9-47AA-A515-F15F49F05ACC}" destId="{18BD7D84-6ED2-4137-A1FD-C7F1064EA2DE}" srcOrd="0" destOrd="0" presId="urn:microsoft.com/office/officeart/2005/8/layout/lProcess2"/>
    <dgm:cxn modelId="{CCC7AB90-8CA5-496C-A98D-60701DA147C1}" srcId="{239BF668-F6D3-4405-A610-6A348B293799}" destId="{78CF75AF-83D2-4936-B719-1B3F77FF03DA}" srcOrd="1" destOrd="0" parTransId="{C4DAB164-1A75-4A82-916D-9B4BC5414F59}" sibTransId="{5E828FED-0BB1-427F-B78A-739969E26867}"/>
    <dgm:cxn modelId="{49BA2299-8B7E-4305-8C27-D181FB1F3C3B}" type="presOf" srcId="{0E07ED83-07C1-44A3-B161-8D2F6ECB8136}" destId="{11778656-C55F-4EBE-8A51-3AC0B279206B}" srcOrd="1" destOrd="0" presId="urn:microsoft.com/office/officeart/2005/8/layout/lProcess2"/>
    <dgm:cxn modelId="{3C11659F-C4DF-4C33-9838-8C5295ABB0D3}" type="presOf" srcId="{FFB801F6-AC46-457E-B560-B76B77736E5C}" destId="{56DC7988-5AE8-4C93-AEB2-971283E14787}" srcOrd="0" destOrd="0" presId="urn:microsoft.com/office/officeart/2005/8/layout/lProcess2"/>
    <dgm:cxn modelId="{2F8CDA9F-4C2F-48DB-A3D9-17A019357AB7}" type="presOf" srcId="{239BF668-F6D3-4405-A610-6A348B293799}" destId="{C49561E1-A508-4B71-8AD1-186058D1513D}" srcOrd="1" destOrd="0" presId="urn:microsoft.com/office/officeart/2005/8/layout/lProcess2"/>
    <dgm:cxn modelId="{5E3F08A2-56D0-4930-97FD-53A9D8A57784}" type="presOf" srcId="{BF641FE9-82AD-4045-9AED-BA5F95E37A49}" destId="{F0174515-FD36-42BE-B315-1D6E000D8981}" srcOrd="0" destOrd="0" presId="urn:microsoft.com/office/officeart/2005/8/layout/lProcess2"/>
    <dgm:cxn modelId="{6709D5A3-9B10-4E54-A265-8D0BAE673E19}" srcId="{1403F8D2-7E6D-4483-9AEB-7F9B763E781D}" destId="{A51F0CFC-B43A-46AD-9C9E-5146BD143712}" srcOrd="0" destOrd="0" parTransId="{7F213485-4F4A-44DE-9651-2E0EFC2E6505}" sibTransId="{1F206C0A-4B27-4813-BCC3-F4F41AB06F0D}"/>
    <dgm:cxn modelId="{CB3650A5-F3A0-44CB-9D8C-B05CD7D3A990}" type="presOf" srcId="{ABDED99B-A39A-49B2-91CB-F24BE5B472B7}" destId="{78570DCC-626F-4C52-BA5D-69FD2DA86912}" srcOrd="0" destOrd="0" presId="urn:microsoft.com/office/officeart/2005/8/layout/lProcess2"/>
    <dgm:cxn modelId="{939BC0A9-D466-43E6-8D87-4FF1F75325FB}" srcId="{0E07ED83-07C1-44A3-B161-8D2F6ECB8136}" destId="{71F150D1-AFF9-47AA-A515-F15F49F05ACC}" srcOrd="1" destOrd="0" parTransId="{B893EA6E-1E7D-477E-A293-04BDAD65C4FD}" sibTransId="{853BCB73-6513-4DC7-9873-284DA9F54EE9}"/>
    <dgm:cxn modelId="{02E062B0-2D02-4D66-BB9D-CA776374119F}" type="presOf" srcId="{EA722505-5617-47E3-AE76-7BB0BC35C171}" destId="{8108079C-C30A-451A-B5DA-55EB7DDBCB09}" srcOrd="0" destOrd="0" presId="urn:microsoft.com/office/officeart/2005/8/layout/lProcess2"/>
    <dgm:cxn modelId="{C1E8ACBE-9663-4664-A374-7A1DF4598FCE}" srcId="{0E07ED83-07C1-44A3-B161-8D2F6ECB8136}" destId="{FFB801F6-AC46-457E-B560-B76B77736E5C}" srcOrd="0" destOrd="0" parTransId="{469C2708-7B0D-4F67-BD24-677DC2DBEAD6}" sibTransId="{EBBE6254-0A1A-4497-B3FE-606DFCE0BCD5}"/>
    <dgm:cxn modelId="{261CF0D0-1FB8-4FEB-90CF-FE29E9B2B68B}" srcId="{1403F8D2-7E6D-4483-9AEB-7F9B763E781D}" destId="{1E565A86-2703-4A0F-94BE-BF99C0D9819E}" srcOrd="1" destOrd="0" parTransId="{95D2B1A7-5308-466F-B6AB-1EB1D9135883}" sibTransId="{FF2B2B21-0AB0-4E5C-9F8F-42FADD4B674A}"/>
    <dgm:cxn modelId="{0CF572E0-CA41-435D-B8D2-29F8E5104F33}" srcId="{239BF668-F6D3-4405-A610-6A348B293799}" destId="{126039BD-4D66-4066-A1B5-911FDC612A7C}" srcOrd="3" destOrd="0" parTransId="{96C8ED85-7E5F-47D5-BEA9-0B8BF4D62548}" sibTransId="{CB397182-E82E-49B7-B9FA-1F0C841B64F2}"/>
    <dgm:cxn modelId="{8C5819E9-3314-4206-82C9-384E507944B7}" type="presOf" srcId="{563F97EC-55A9-43F1-AF5B-1E9A655521B9}" destId="{DC115A8A-FD09-499C-AC02-E46F8E3F0BCA}" srcOrd="0" destOrd="0" presId="urn:microsoft.com/office/officeart/2005/8/layout/lProcess2"/>
    <dgm:cxn modelId="{0C0E05F5-CA32-4A49-B474-257DAFF28F3E}" type="presOf" srcId="{86115332-B3D0-4646-8571-E7EAAAB6B607}" destId="{BDA77B71-B747-4137-B8EA-567E85185CED}" srcOrd="0" destOrd="0" presId="urn:microsoft.com/office/officeart/2005/8/layout/lProcess2"/>
    <dgm:cxn modelId="{AD2AD675-3EB4-4410-8B6E-2C065BE1052B}" type="presParOf" srcId="{F0174515-FD36-42BE-B315-1D6E000D8981}" destId="{B7F1F80B-6171-4A8C-B6A9-F77D9A5560B8}" srcOrd="0" destOrd="0" presId="urn:microsoft.com/office/officeart/2005/8/layout/lProcess2"/>
    <dgm:cxn modelId="{001A39A8-5902-4FE2-98D5-64CBD503AB36}" type="presParOf" srcId="{B7F1F80B-6171-4A8C-B6A9-F77D9A5560B8}" destId="{74CF1265-E0DB-45DB-8FDA-62172093C058}" srcOrd="0" destOrd="0" presId="urn:microsoft.com/office/officeart/2005/8/layout/lProcess2"/>
    <dgm:cxn modelId="{903FE0D8-FEA6-46A9-B821-EA746564D3CF}" type="presParOf" srcId="{B7F1F80B-6171-4A8C-B6A9-F77D9A5560B8}" destId="{11778656-C55F-4EBE-8A51-3AC0B279206B}" srcOrd="1" destOrd="0" presId="urn:microsoft.com/office/officeart/2005/8/layout/lProcess2"/>
    <dgm:cxn modelId="{EE661B8B-ED6D-4BBA-8EF8-2B84927F1AA6}" type="presParOf" srcId="{B7F1F80B-6171-4A8C-B6A9-F77D9A5560B8}" destId="{149EC209-C85F-438C-9B7A-0DE742E99377}" srcOrd="2" destOrd="0" presId="urn:microsoft.com/office/officeart/2005/8/layout/lProcess2"/>
    <dgm:cxn modelId="{1FAED799-E082-460A-9B6F-27C0DE7CA439}" type="presParOf" srcId="{149EC209-C85F-438C-9B7A-0DE742E99377}" destId="{15D8ABF5-B2E9-4B86-99CA-82141E5AF314}" srcOrd="0" destOrd="0" presId="urn:microsoft.com/office/officeart/2005/8/layout/lProcess2"/>
    <dgm:cxn modelId="{34EF1733-2A8F-4FB0-9439-3BAB265BECFE}" type="presParOf" srcId="{15D8ABF5-B2E9-4B86-99CA-82141E5AF314}" destId="{56DC7988-5AE8-4C93-AEB2-971283E14787}" srcOrd="0" destOrd="0" presId="urn:microsoft.com/office/officeart/2005/8/layout/lProcess2"/>
    <dgm:cxn modelId="{627FFA77-D74A-4F2C-8D08-0547C36BB738}" type="presParOf" srcId="{15D8ABF5-B2E9-4B86-99CA-82141E5AF314}" destId="{02479E44-0CD7-4331-BA88-34A8EC8761C0}" srcOrd="1" destOrd="0" presId="urn:microsoft.com/office/officeart/2005/8/layout/lProcess2"/>
    <dgm:cxn modelId="{C658B87D-6FAF-47CA-B487-BBE472B9F27E}" type="presParOf" srcId="{15D8ABF5-B2E9-4B86-99CA-82141E5AF314}" destId="{18BD7D84-6ED2-4137-A1FD-C7F1064EA2DE}" srcOrd="2" destOrd="0" presId="urn:microsoft.com/office/officeart/2005/8/layout/lProcess2"/>
    <dgm:cxn modelId="{D72A9FC0-29A9-40DE-90AE-7B4135643158}" type="presParOf" srcId="{15D8ABF5-B2E9-4B86-99CA-82141E5AF314}" destId="{9713D246-C345-4634-83B1-39D05A3108B0}" srcOrd="3" destOrd="0" presId="urn:microsoft.com/office/officeart/2005/8/layout/lProcess2"/>
    <dgm:cxn modelId="{A1DA411C-2AB6-4D28-872F-359A655884A1}" type="presParOf" srcId="{15D8ABF5-B2E9-4B86-99CA-82141E5AF314}" destId="{DC115A8A-FD09-499C-AC02-E46F8E3F0BCA}" srcOrd="4" destOrd="0" presId="urn:microsoft.com/office/officeart/2005/8/layout/lProcess2"/>
    <dgm:cxn modelId="{E9778130-AB2B-48ED-BD9C-D937D032DC03}" type="presParOf" srcId="{15D8ABF5-B2E9-4B86-99CA-82141E5AF314}" destId="{F73D5895-31D7-41FE-A518-1556C0898473}" srcOrd="5" destOrd="0" presId="urn:microsoft.com/office/officeart/2005/8/layout/lProcess2"/>
    <dgm:cxn modelId="{A82E4657-9F4E-4634-BE97-2660887A3067}" type="presParOf" srcId="{15D8ABF5-B2E9-4B86-99CA-82141E5AF314}" destId="{8108079C-C30A-451A-B5DA-55EB7DDBCB09}" srcOrd="6" destOrd="0" presId="urn:microsoft.com/office/officeart/2005/8/layout/lProcess2"/>
    <dgm:cxn modelId="{E3FDBE82-1666-4EA1-B548-5297BED3D32D}" type="presParOf" srcId="{F0174515-FD36-42BE-B315-1D6E000D8981}" destId="{6E10588D-DE32-425C-8607-5DE6FD755264}" srcOrd="1" destOrd="0" presId="urn:microsoft.com/office/officeart/2005/8/layout/lProcess2"/>
    <dgm:cxn modelId="{69462CD7-1F0B-423E-B734-D1FCFD94FF34}" type="presParOf" srcId="{F0174515-FD36-42BE-B315-1D6E000D8981}" destId="{693C7068-42A9-4902-BCC6-8324AA4E2A03}" srcOrd="2" destOrd="0" presId="urn:microsoft.com/office/officeart/2005/8/layout/lProcess2"/>
    <dgm:cxn modelId="{B75490FC-DDEB-4BE7-AA88-68A1CF62C490}" type="presParOf" srcId="{693C7068-42A9-4902-BCC6-8324AA4E2A03}" destId="{68E92E6C-5A32-441F-96C2-C90972495BA7}" srcOrd="0" destOrd="0" presId="urn:microsoft.com/office/officeart/2005/8/layout/lProcess2"/>
    <dgm:cxn modelId="{4E55C980-7680-4921-96BD-54E0EBD8926B}" type="presParOf" srcId="{693C7068-42A9-4902-BCC6-8324AA4E2A03}" destId="{6A2E0207-629D-4082-AD76-02B241C495B7}" srcOrd="1" destOrd="0" presId="urn:microsoft.com/office/officeart/2005/8/layout/lProcess2"/>
    <dgm:cxn modelId="{9A175D41-0378-483D-90EC-A3C14C0FFFBC}" type="presParOf" srcId="{693C7068-42A9-4902-BCC6-8324AA4E2A03}" destId="{44552D3D-516C-4836-A80F-FF0D5FF00469}" srcOrd="2" destOrd="0" presId="urn:microsoft.com/office/officeart/2005/8/layout/lProcess2"/>
    <dgm:cxn modelId="{4D3F5C46-5A1B-4916-A3F4-C24121990322}" type="presParOf" srcId="{44552D3D-516C-4836-A80F-FF0D5FF00469}" destId="{981EB2AE-BED8-49FC-BFDD-18E5583FC7C9}" srcOrd="0" destOrd="0" presId="urn:microsoft.com/office/officeart/2005/8/layout/lProcess2"/>
    <dgm:cxn modelId="{1B40B8E0-DC4E-46AE-81D6-A26B25AB0A77}" type="presParOf" srcId="{981EB2AE-BED8-49FC-BFDD-18E5583FC7C9}" destId="{0A0BB23A-F2F1-42C5-8F1E-6BA54E2C8DA0}" srcOrd="0" destOrd="0" presId="urn:microsoft.com/office/officeart/2005/8/layout/lProcess2"/>
    <dgm:cxn modelId="{7A1F1979-A3A4-4328-9B75-ABCDDDD4F2DB}" type="presParOf" srcId="{981EB2AE-BED8-49FC-BFDD-18E5583FC7C9}" destId="{2BAA5910-924A-485F-BC22-5A47BFE4DD8C}" srcOrd="1" destOrd="0" presId="urn:microsoft.com/office/officeart/2005/8/layout/lProcess2"/>
    <dgm:cxn modelId="{C272CAEE-EBFE-4FCB-AC2A-A82E9B6BC107}" type="presParOf" srcId="{981EB2AE-BED8-49FC-BFDD-18E5583FC7C9}" destId="{6A37AF32-90F1-4572-BA6F-96BEAF901E0B}" srcOrd="2" destOrd="0" presId="urn:microsoft.com/office/officeart/2005/8/layout/lProcess2"/>
    <dgm:cxn modelId="{EE789186-92C8-481F-A5A2-6450E56865FB}" type="presParOf" srcId="{981EB2AE-BED8-49FC-BFDD-18E5583FC7C9}" destId="{F62B3475-D364-440F-BF62-A35EF74C9C69}" srcOrd="3" destOrd="0" presId="urn:microsoft.com/office/officeart/2005/8/layout/lProcess2"/>
    <dgm:cxn modelId="{3E7C642F-2735-4DCA-8ED7-D2DEDFEF440A}" type="presParOf" srcId="{981EB2AE-BED8-49FC-BFDD-18E5583FC7C9}" destId="{78570DCC-626F-4C52-BA5D-69FD2DA86912}" srcOrd="4" destOrd="0" presId="urn:microsoft.com/office/officeart/2005/8/layout/lProcess2"/>
    <dgm:cxn modelId="{0EDC80FF-87D7-4E0A-BA23-77C35C7C87BA}" type="presParOf" srcId="{981EB2AE-BED8-49FC-BFDD-18E5583FC7C9}" destId="{7026FF2A-A50F-420E-9AB0-C8BE9B99F640}" srcOrd="5" destOrd="0" presId="urn:microsoft.com/office/officeart/2005/8/layout/lProcess2"/>
    <dgm:cxn modelId="{FB98F599-9C61-440E-B230-83752C31EF1C}" type="presParOf" srcId="{981EB2AE-BED8-49FC-BFDD-18E5583FC7C9}" destId="{0507BA3C-1473-43EC-8129-F3CDEE585B25}" srcOrd="6" destOrd="0" presId="urn:microsoft.com/office/officeart/2005/8/layout/lProcess2"/>
    <dgm:cxn modelId="{F8CBEEEF-C23F-4A2F-8691-876FE1598023}" type="presParOf" srcId="{F0174515-FD36-42BE-B315-1D6E000D8981}" destId="{1C3A5178-D709-45B7-807B-C58EBDA623BB}" srcOrd="3" destOrd="0" presId="urn:microsoft.com/office/officeart/2005/8/layout/lProcess2"/>
    <dgm:cxn modelId="{F3E39D44-52C5-43C0-94D8-319A0C9F8473}" type="presParOf" srcId="{F0174515-FD36-42BE-B315-1D6E000D8981}" destId="{197AA435-A5D2-42AC-AAAA-71646AE728EF}" srcOrd="4" destOrd="0" presId="urn:microsoft.com/office/officeart/2005/8/layout/lProcess2"/>
    <dgm:cxn modelId="{3741F377-DE78-4BE9-B60F-100E7CB9A035}" type="presParOf" srcId="{197AA435-A5D2-42AC-AAAA-71646AE728EF}" destId="{51E6B326-6074-4A26-BD4A-39031EE98C61}" srcOrd="0" destOrd="0" presId="urn:microsoft.com/office/officeart/2005/8/layout/lProcess2"/>
    <dgm:cxn modelId="{2A6E4AE4-C6EE-44BB-BE27-D83B21FEE3C4}" type="presParOf" srcId="{197AA435-A5D2-42AC-AAAA-71646AE728EF}" destId="{C49561E1-A508-4B71-8AD1-186058D1513D}" srcOrd="1" destOrd="0" presId="urn:microsoft.com/office/officeart/2005/8/layout/lProcess2"/>
    <dgm:cxn modelId="{2065C299-3131-4310-ABFC-36472F36ABB3}" type="presParOf" srcId="{197AA435-A5D2-42AC-AAAA-71646AE728EF}" destId="{4699DF2B-0E92-4397-AF15-F7C1F8ACED93}" srcOrd="2" destOrd="0" presId="urn:microsoft.com/office/officeart/2005/8/layout/lProcess2"/>
    <dgm:cxn modelId="{5201064C-6602-46B1-B85C-1DD483BB427C}" type="presParOf" srcId="{4699DF2B-0E92-4397-AF15-F7C1F8ACED93}" destId="{748A8766-7E33-4ED1-87DD-E265FC6C25A1}" srcOrd="0" destOrd="0" presId="urn:microsoft.com/office/officeart/2005/8/layout/lProcess2"/>
    <dgm:cxn modelId="{856FF757-AD1B-4F54-8A16-EC5011DA8786}" type="presParOf" srcId="{748A8766-7E33-4ED1-87DD-E265FC6C25A1}" destId="{10F12690-9C94-4E7E-8AE6-8F620A29C738}" srcOrd="0" destOrd="0" presId="urn:microsoft.com/office/officeart/2005/8/layout/lProcess2"/>
    <dgm:cxn modelId="{993E5902-D59E-4204-A4C9-A8F4F1094872}" type="presParOf" srcId="{748A8766-7E33-4ED1-87DD-E265FC6C25A1}" destId="{484B09DA-D993-45F7-A015-60175F9AD92C}" srcOrd="1" destOrd="0" presId="urn:microsoft.com/office/officeart/2005/8/layout/lProcess2"/>
    <dgm:cxn modelId="{B4DA5CF1-7222-42AB-934B-B931C29D86AE}" type="presParOf" srcId="{748A8766-7E33-4ED1-87DD-E265FC6C25A1}" destId="{FF5E9B4D-F1BB-45E7-9908-AA5FE934BCDA}" srcOrd="2" destOrd="0" presId="urn:microsoft.com/office/officeart/2005/8/layout/lProcess2"/>
    <dgm:cxn modelId="{03414C8C-0E47-4DF2-8A87-F62651602F72}" type="presParOf" srcId="{748A8766-7E33-4ED1-87DD-E265FC6C25A1}" destId="{8CAF609E-15D3-4C62-AA42-665503D6B18C}" srcOrd="3" destOrd="0" presId="urn:microsoft.com/office/officeart/2005/8/layout/lProcess2"/>
    <dgm:cxn modelId="{BFED4AA9-65D2-44CA-872C-F29111BAA073}" type="presParOf" srcId="{748A8766-7E33-4ED1-87DD-E265FC6C25A1}" destId="{BDA77B71-B747-4137-B8EA-567E85185CED}" srcOrd="4" destOrd="0" presId="urn:microsoft.com/office/officeart/2005/8/layout/lProcess2"/>
    <dgm:cxn modelId="{454EFF1A-3E3C-4901-B500-B5A9E945C479}" type="presParOf" srcId="{748A8766-7E33-4ED1-87DD-E265FC6C25A1}" destId="{909ABA1C-EFB5-4576-8AE7-60D9BE0196F2}" srcOrd="5" destOrd="0" presId="urn:microsoft.com/office/officeart/2005/8/layout/lProcess2"/>
    <dgm:cxn modelId="{691587BA-BACC-4D02-A7F2-CEA958E30C7B}" type="presParOf" srcId="{748A8766-7E33-4ED1-87DD-E265FC6C25A1}" destId="{EF32B72C-108F-4D30-B724-0927E928055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E1977E-2562-4133-ACC9-8D26ACA02C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8840D6C5-E1DD-4932-938B-C5198D42DF73}">
      <dgm:prSet phldrT="[Texto]" custT="1"/>
      <dgm:spPr/>
      <dgm:t>
        <a:bodyPr/>
        <a:lstStyle/>
        <a:p>
          <a:r>
            <a:rPr lang="es-ES" sz="2800" dirty="0"/>
            <a:t>Identificar oportunidades en mercados (</a:t>
          </a:r>
          <a:r>
            <a:rPr lang="es-ES" sz="2800" b="1" dirty="0"/>
            <a:t>plataforma intelcom.gob.pa</a:t>
          </a:r>
          <a:r>
            <a:rPr lang="es-ES" sz="2800" dirty="0"/>
            <a:t>)</a:t>
          </a:r>
          <a:endParaRPr lang="es-PA" sz="2800" dirty="0"/>
        </a:p>
      </dgm:t>
    </dgm:pt>
    <dgm:pt modelId="{7B1D2515-BBCA-4CA5-A9B0-4B8028BAB7E3}" type="parTrans" cxnId="{2B8414A1-762D-4A1D-A7EA-F2C271764664}">
      <dgm:prSet/>
      <dgm:spPr/>
      <dgm:t>
        <a:bodyPr/>
        <a:lstStyle/>
        <a:p>
          <a:endParaRPr lang="es-PA" sz="1050"/>
        </a:p>
      </dgm:t>
    </dgm:pt>
    <dgm:pt modelId="{F10C547C-0FA8-4CEA-8C09-0B55F5051379}" type="sibTrans" cxnId="{2B8414A1-762D-4A1D-A7EA-F2C271764664}">
      <dgm:prSet/>
      <dgm:spPr/>
      <dgm:t>
        <a:bodyPr/>
        <a:lstStyle/>
        <a:p>
          <a:endParaRPr lang="es-PA" sz="1050"/>
        </a:p>
      </dgm:t>
    </dgm:pt>
    <dgm:pt modelId="{66A40BDC-D9B5-484F-BA2B-3C0FED94C015}">
      <dgm:prSet phldrT="[Texto]" custT="1"/>
      <dgm:spPr/>
      <dgm:t>
        <a:bodyPr/>
        <a:lstStyle/>
        <a:p>
          <a:r>
            <a:rPr lang="es-ES" sz="2800" dirty="0"/>
            <a:t>Acompañamiento a empresas para incursión en los mercados internacionales (capacitación, certificación)</a:t>
          </a:r>
          <a:endParaRPr lang="es-PA" sz="2800" dirty="0"/>
        </a:p>
      </dgm:t>
    </dgm:pt>
    <dgm:pt modelId="{6ED557A3-F7EB-49F3-B7A6-2C61FB774FAB}" type="parTrans" cxnId="{27087947-A4DA-4AC4-B075-BE86E80FB8B5}">
      <dgm:prSet/>
      <dgm:spPr/>
      <dgm:t>
        <a:bodyPr/>
        <a:lstStyle/>
        <a:p>
          <a:endParaRPr lang="es-PA" sz="1050"/>
        </a:p>
      </dgm:t>
    </dgm:pt>
    <dgm:pt modelId="{24226D5F-20CD-458C-B949-4BA61811DAD3}" type="sibTrans" cxnId="{27087947-A4DA-4AC4-B075-BE86E80FB8B5}">
      <dgm:prSet/>
      <dgm:spPr/>
      <dgm:t>
        <a:bodyPr/>
        <a:lstStyle/>
        <a:p>
          <a:endParaRPr lang="es-PA" sz="1050"/>
        </a:p>
      </dgm:t>
    </dgm:pt>
    <dgm:pt modelId="{42B69F17-95EA-41AB-A6D1-DDD75409D67E}">
      <dgm:prSet phldrT="[Texto]" custT="1"/>
      <dgm:spPr/>
      <dgm:t>
        <a:bodyPr/>
        <a:lstStyle/>
        <a:p>
          <a:r>
            <a:rPr lang="es-ES" sz="2800" dirty="0"/>
            <a:t>Gestión ante otros gobiernos para acelerar trámites (inspección de plantas, obtención de códigos aduaneros)</a:t>
          </a:r>
          <a:endParaRPr lang="es-PA" sz="2800" dirty="0"/>
        </a:p>
      </dgm:t>
    </dgm:pt>
    <dgm:pt modelId="{E8CF3F06-100F-4ACC-9EE6-101C31D59BF4}" type="parTrans" cxnId="{2F2FCB27-7D03-4770-89B1-417C1F58F371}">
      <dgm:prSet/>
      <dgm:spPr/>
      <dgm:t>
        <a:bodyPr/>
        <a:lstStyle/>
        <a:p>
          <a:endParaRPr lang="es-PA" sz="1050"/>
        </a:p>
      </dgm:t>
    </dgm:pt>
    <dgm:pt modelId="{40E09BD1-B9ED-4850-93E0-548F39F62055}" type="sibTrans" cxnId="{2F2FCB27-7D03-4770-89B1-417C1F58F371}">
      <dgm:prSet/>
      <dgm:spPr/>
      <dgm:t>
        <a:bodyPr/>
        <a:lstStyle/>
        <a:p>
          <a:endParaRPr lang="es-PA" sz="1050"/>
        </a:p>
      </dgm:t>
    </dgm:pt>
    <dgm:pt modelId="{7153C91F-B7B3-4BA6-8E06-B64D4EA56B75}">
      <dgm:prSet custT="1"/>
      <dgm:spPr/>
      <dgm:t>
        <a:bodyPr/>
        <a:lstStyle/>
        <a:p>
          <a:r>
            <a:rPr lang="es-ES" sz="2800" dirty="0"/>
            <a:t>Racionalizar trámites vinculados con las exportaciones (gestiones digitales)</a:t>
          </a:r>
          <a:endParaRPr lang="es-PA" sz="2800" dirty="0"/>
        </a:p>
      </dgm:t>
    </dgm:pt>
    <dgm:pt modelId="{9DF14C2B-D62A-40EB-A150-1BC0D53F65AF}" type="parTrans" cxnId="{33B3388C-8A5A-4B0C-8F92-FF3EFF4C32B8}">
      <dgm:prSet/>
      <dgm:spPr/>
      <dgm:t>
        <a:bodyPr/>
        <a:lstStyle/>
        <a:p>
          <a:endParaRPr lang="es-PA" sz="1600"/>
        </a:p>
      </dgm:t>
    </dgm:pt>
    <dgm:pt modelId="{E493D660-B1E0-4664-8018-BEBD0BF5A885}" type="sibTrans" cxnId="{33B3388C-8A5A-4B0C-8F92-FF3EFF4C32B8}">
      <dgm:prSet/>
      <dgm:spPr/>
      <dgm:t>
        <a:bodyPr/>
        <a:lstStyle/>
        <a:p>
          <a:endParaRPr lang="es-PA" sz="1600"/>
        </a:p>
      </dgm:t>
    </dgm:pt>
    <dgm:pt modelId="{3E20C9D1-7BCC-40FC-90CC-9D8589ACBADF}" type="pres">
      <dgm:prSet presAssocID="{67E1977E-2562-4133-ACC9-8D26ACA02C70}" presName="Name0" presStyleCnt="0">
        <dgm:presLayoutVars>
          <dgm:chMax val="7"/>
          <dgm:chPref val="7"/>
          <dgm:dir/>
        </dgm:presLayoutVars>
      </dgm:prSet>
      <dgm:spPr/>
    </dgm:pt>
    <dgm:pt modelId="{E744527D-7562-4679-89A9-C774FC5111F9}" type="pres">
      <dgm:prSet presAssocID="{67E1977E-2562-4133-ACC9-8D26ACA02C70}" presName="Name1" presStyleCnt="0"/>
      <dgm:spPr/>
    </dgm:pt>
    <dgm:pt modelId="{06ACCA85-E486-40BE-BFC2-5B6F6E59C790}" type="pres">
      <dgm:prSet presAssocID="{67E1977E-2562-4133-ACC9-8D26ACA02C70}" presName="cycle" presStyleCnt="0"/>
      <dgm:spPr/>
    </dgm:pt>
    <dgm:pt modelId="{924B5767-DA6B-4E71-9E8A-7A577E49F08B}" type="pres">
      <dgm:prSet presAssocID="{67E1977E-2562-4133-ACC9-8D26ACA02C70}" presName="srcNode" presStyleLbl="node1" presStyleIdx="0" presStyleCnt="4"/>
      <dgm:spPr/>
    </dgm:pt>
    <dgm:pt modelId="{E088A2DB-6417-424F-80F8-2B6A2A6C8586}" type="pres">
      <dgm:prSet presAssocID="{67E1977E-2562-4133-ACC9-8D26ACA02C70}" presName="conn" presStyleLbl="parChTrans1D2" presStyleIdx="0" presStyleCnt="1"/>
      <dgm:spPr/>
    </dgm:pt>
    <dgm:pt modelId="{C7BB3721-39B2-4A46-A3E0-BC610DE2EDEA}" type="pres">
      <dgm:prSet presAssocID="{67E1977E-2562-4133-ACC9-8D26ACA02C70}" presName="extraNode" presStyleLbl="node1" presStyleIdx="0" presStyleCnt="4"/>
      <dgm:spPr/>
    </dgm:pt>
    <dgm:pt modelId="{A991B2D5-EC20-4ACE-83DB-F3D4AD75F925}" type="pres">
      <dgm:prSet presAssocID="{67E1977E-2562-4133-ACC9-8D26ACA02C70}" presName="dstNode" presStyleLbl="node1" presStyleIdx="0" presStyleCnt="4"/>
      <dgm:spPr/>
    </dgm:pt>
    <dgm:pt modelId="{9805CC97-8289-4551-9536-A12FB7756CE7}" type="pres">
      <dgm:prSet presAssocID="{8840D6C5-E1DD-4932-938B-C5198D42DF73}" presName="text_1" presStyleLbl="node1" presStyleIdx="0" presStyleCnt="4">
        <dgm:presLayoutVars>
          <dgm:bulletEnabled val="1"/>
        </dgm:presLayoutVars>
      </dgm:prSet>
      <dgm:spPr/>
    </dgm:pt>
    <dgm:pt modelId="{A4C342CA-B9C1-41D8-90D0-A4CEFB7C565E}" type="pres">
      <dgm:prSet presAssocID="{8840D6C5-E1DD-4932-938B-C5198D42DF73}" presName="accent_1" presStyleCnt="0"/>
      <dgm:spPr/>
    </dgm:pt>
    <dgm:pt modelId="{342895EF-D64B-47A9-92A7-E2B817483553}" type="pres">
      <dgm:prSet presAssocID="{8840D6C5-E1DD-4932-938B-C5198D42DF73}" presName="accentRepeatNode" presStyleLbl="solidFgAcc1" presStyleIdx="0" presStyleCnt="4" custScaleX="33942" custScaleY="32464"/>
      <dgm:spPr/>
    </dgm:pt>
    <dgm:pt modelId="{C9B1125A-F8AA-4250-B12F-8061C821627A}" type="pres">
      <dgm:prSet presAssocID="{66A40BDC-D9B5-484F-BA2B-3C0FED94C015}" presName="text_2" presStyleLbl="node1" presStyleIdx="1" presStyleCnt="4" custLinFactNeighborX="-121">
        <dgm:presLayoutVars>
          <dgm:bulletEnabled val="1"/>
        </dgm:presLayoutVars>
      </dgm:prSet>
      <dgm:spPr/>
    </dgm:pt>
    <dgm:pt modelId="{7095862F-4243-4B94-9260-AE5979976ABF}" type="pres">
      <dgm:prSet presAssocID="{66A40BDC-D9B5-484F-BA2B-3C0FED94C015}" presName="accent_2" presStyleCnt="0"/>
      <dgm:spPr/>
    </dgm:pt>
    <dgm:pt modelId="{FFD65229-8799-4FD7-B40B-D6A8AF480E63}" type="pres">
      <dgm:prSet presAssocID="{66A40BDC-D9B5-484F-BA2B-3C0FED94C015}" presName="accentRepeatNode" presStyleLbl="solidFgAcc1" presStyleIdx="1" presStyleCnt="4" custScaleX="33942" custScaleY="32464"/>
      <dgm:spPr/>
    </dgm:pt>
    <dgm:pt modelId="{914FC7FF-DAB5-4136-A519-BF31BB9DF7C1}" type="pres">
      <dgm:prSet presAssocID="{42B69F17-95EA-41AB-A6D1-DDD75409D67E}" presName="text_3" presStyleLbl="node1" presStyleIdx="2" presStyleCnt="4">
        <dgm:presLayoutVars>
          <dgm:bulletEnabled val="1"/>
        </dgm:presLayoutVars>
      </dgm:prSet>
      <dgm:spPr/>
    </dgm:pt>
    <dgm:pt modelId="{DBFA257D-B45C-4E46-9D67-E8E4EB482D43}" type="pres">
      <dgm:prSet presAssocID="{42B69F17-95EA-41AB-A6D1-DDD75409D67E}" presName="accent_3" presStyleCnt="0"/>
      <dgm:spPr/>
    </dgm:pt>
    <dgm:pt modelId="{9AC7F139-1640-4788-AABB-865A387F4B64}" type="pres">
      <dgm:prSet presAssocID="{42B69F17-95EA-41AB-A6D1-DDD75409D67E}" presName="accentRepeatNode" presStyleLbl="solidFgAcc1" presStyleIdx="2" presStyleCnt="4" custScaleX="33942" custScaleY="32464"/>
      <dgm:spPr/>
    </dgm:pt>
    <dgm:pt modelId="{CC6276EA-D00C-4CA3-A34C-D61335DA3FDC}" type="pres">
      <dgm:prSet presAssocID="{7153C91F-B7B3-4BA6-8E06-B64D4EA56B75}" presName="text_4" presStyleLbl="node1" presStyleIdx="3" presStyleCnt="4">
        <dgm:presLayoutVars>
          <dgm:bulletEnabled val="1"/>
        </dgm:presLayoutVars>
      </dgm:prSet>
      <dgm:spPr/>
    </dgm:pt>
    <dgm:pt modelId="{08B6C6B7-B9A5-4E70-AF43-2DC9EDB61F97}" type="pres">
      <dgm:prSet presAssocID="{7153C91F-B7B3-4BA6-8E06-B64D4EA56B75}" presName="accent_4" presStyleCnt="0"/>
      <dgm:spPr/>
    </dgm:pt>
    <dgm:pt modelId="{10914DD5-908D-45FF-8922-B4EF968D670E}" type="pres">
      <dgm:prSet presAssocID="{7153C91F-B7B3-4BA6-8E06-B64D4EA56B75}" presName="accentRepeatNode" presStyleLbl="solidFgAcc1" presStyleIdx="3" presStyleCnt="4" custScaleX="32039" custScaleY="30967" custLinFactNeighborY="0"/>
      <dgm:spPr/>
    </dgm:pt>
  </dgm:ptLst>
  <dgm:cxnLst>
    <dgm:cxn modelId="{2F2FCB27-7D03-4770-89B1-417C1F58F371}" srcId="{67E1977E-2562-4133-ACC9-8D26ACA02C70}" destId="{42B69F17-95EA-41AB-A6D1-DDD75409D67E}" srcOrd="2" destOrd="0" parTransId="{E8CF3F06-100F-4ACC-9EE6-101C31D59BF4}" sibTransId="{40E09BD1-B9ED-4850-93E0-548F39F62055}"/>
    <dgm:cxn modelId="{1F59165B-5F33-438E-960A-C1FC2925E419}" type="presOf" srcId="{66A40BDC-D9B5-484F-BA2B-3C0FED94C015}" destId="{C9B1125A-F8AA-4250-B12F-8061C821627A}" srcOrd="0" destOrd="0" presId="urn:microsoft.com/office/officeart/2008/layout/VerticalCurvedList"/>
    <dgm:cxn modelId="{27087947-A4DA-4AC4-B075-BE86E80FB8B5}" srcId="{67E1977E-2562-4133-ACC9-8D26ACA02C70}" destId="{66A40BDC-D9B5-484F-BA2B-3C0FED94C015}" srcOrd="1" destOrd="0" parTransId="{6ED557A3-F7EB-49F3-B7A6-2C61FB774FAB}" sibTransId="{24226D5F-20CD-458C-B949-4BA61811DAD3}"/>
    <dgm:cxn modelId="{4C4C2872-DA7B-4F6C-91C8-8DB0BEE596B6}" type="presOf" srcId="{F10C547C-0FA8-4CEA-8C09-0B55F5051379}" destId="{E088A2DB-6417-424F-80F8-2B6A2A6C8586}" srcOrd="0" destOrd="0" presId="urn:microsoft.com/office/officeart/2008/layout/VerticalCurvedList"/>
    <dgm:cxn modelId="{33B3388C-8A5A-4B0C-8F92-FF3EFF4C32B8}" srcId="{67E1977E-2562-4133-ACC9-8D26ACA02C70}" destId="{7153C91F-B7B3-4BA6-8E06-B64D4EA56B75}" srcOrd="3" destOrd="0" parTransId="{9DF14C2B-D62A-40EB-A150-1BC0D53F65AF}" sibTransId="{E493D660-B1E0-4664-8018-BEBD0BF5A885}"/>
    <dgm:cxn modelId="{94FE5F9D-D4AB-4BC3-8DED-CDDFD8B58BDA}" type="presOf" srcId="{42B69F17-95EA-41AB-A6D1-DDD75409D67E}" destId="{914FC7FF-DAB5-4136-A519-BF31BB9DF7C1}" srcOrd="0" destOrd="0" presId="urn:microsoft.com/office/officeart/2008/layout/VerticalCurvedList"/>
    <dgm:cxn modelId="{2B8414A1-762D-4A1D-A7EA-F2C271764664}" srcId="{67E1977E-2562-4133-ACC9-8D26ACA02C70}" destId="{8840D6C5-E1DD-4932-938B-C5198D42DF73}" srcOrd="0" destOrd="0" parTransId="{7B1D2515-BBCA-4CA5-A9B0-4B8028BAB7E3}" sibTransId="{F10C547C-0FA8-4CEA-8C09-0B55F5051379}"/>
    <dgm:cxn modelId="{8D356CA4-767A-4E63-A69D-758E4135A20E}" type="presOf" srcId="{67E1977E-2562-4133-ACC9-8D26ACA02C70}" destId="{3E20C9D1-7BCC-40FC-90CC-9D8589ACBADF}" srcOrd="0" destOrd="0" presId="urn:microsoft.com/office/officeart/2008/layout/VerticalCurvedList"/>
    <dgm:cxn modelId="{5DA9D1A8-3BB4-4E0F-90F1-2827F5ABE83E}" type="presOf" srcId="{8840D6C5-E1DD-4932-938B-C5198D42DF73}" destId="{9805CC97-8289-4551-9536-A12FB7756CE7}" srcOrd="0" destOrd="0" presId="urn:microsoft.com/office/officeart/2008/layout/VerticalCurvedList"/>
    <dgm:cxn modelId="{695DE9FF-8233-4DAB-9AE1-B6CF6CDFFE3C}" type="presOf" srcId="{7153C91F-B7B3-4BA6-8E06-B64D4EA56B75}" destId="{CC6276EA-D00C-4CA3-A34C-D61335DA3FDC}" srcOrd="0" destOrd="0" presId="urn:microsoft.com/office/officeart/2008/layout/VerticalCurvedList"/>
    <dgm:cxn modelId="{A7CD9205-DB9F-4A1C-BDA6-A2831079BAD9}" type="presParOf" srcId="{3E20C9D1-7BCC-40FC-90CC-9D8589ACBADF}" destId="{E744527D-7562-4679-89A9-C774FC5111F9}" srcOrd="0" destOrd="0" presId="urn:microsoft.com/office/officeart/2008/layout/VerticalCurvedList"/>
    <dgm:cxn modelId="{629C066A-C867-4789-9408-C8449917A1D5}" type="presParOf" srcId="{E744527D-7562-4679-89A9-C774FC5111F9}" destId="{06ACCA85-E486-40BE-BFC2-5B6F6E59C790}" srcOrd="0" destOrd="0" presId="urn:microsoft.com/office/officeart/2008/layout/VerticalCurvedList"/>
    <dgm:cxn modelId="{980C7CED-0518-4227-9ACA-3CADE2C99416}" type="presParOf" srcId="{06ACCA85-E486-40BE-BFC2-5B6F6E59C790}" destId="{924B5767-DA6B-4E71-9E8A-7A577E49F08B}" srcOrd="0" destOrd="0" presId="urn:microsoft.com/office/officeart/2008/layout/VerticalCurvedList"/>
    <dgm:cxn modelId="{0A102D06-62BC-41F5-8493-42E5C2794A12}" type="presParOf" srcId="{06ACCA85-E486-40BE-BFC2-5B6F6E59C790}" destId="{E088A2DB-6417-424F-80F8-2B6A2A6C8586}" srcOrd="1" destOrd="0" presId="urn:microsoft.com/office/officeart/2008/layout/VerticalCurvedList"/>
    <dgm:cxn modelId="{AEC75665-4369-424F-9E67-D7EC2838ED1A}" type="presParOf" srcId="{06ACCA85-E486-40BE-BFC2-5B6F6E59C790}" destId="{C7BB3721-39B2-4A46-A3E0-BC610DE2EDEA}" srcOrd="2" destOrd="0" presId="urn:microsoft.com/office/officeart/2008/layout/VerticalCurvedList"/>
    <dgm:cxn modelId="{31E5BF06-7B3B-4C5C-84CB-8235D1BFE1DE}" type="presParOf" srcId="{06ACCA85-E486-40BE-BFC2-5B6F6E59C790}" destId="{A991B2D5-EC20-4ACE-83DB-F3D4AD75F925}" srcOrd="3" destOrd="0" presId="urn:microsoft.com/office/officeart/2008/layout/VerticalCurvedList"/>
    <dgm:cxn modelId="{90043A00-261B-4057-B948-833167505603}" type="presParOf" srcId="{E744527D-7562-4679-89A9-C774FC5111F9}" destId="{9805CC97-8289-4551-9536-A12FB7756CE7}" srcOrd="1" destOrd="0" presId="urn:microsoft.com/office/officeart/2008/layout/VerticalCurvedList"/>
    <dgm:cxn modelId="{F0A4AE2B-A977-40FD-BDDF-A5B97EEC3AD5}" type="presParOf" srcId="{E744527D-7562-4679-89A9-C774FC5111F9}" destId="{A4C342CA-B9C1-41D8-90D0-A4CEFB7C565E}" srcOrd="2" destOrd="0" presId="urn:microsoft.com/office/officeart/2008/layout/VerticalCurvedList"/>
    <dgm:cxn modelId="{F0125A1F-7167-46A7-BBB8-5ED9A6125BE5}" type="presParOf" srcId="{A4C342CA-B9C1-41D8-90D0-A4CEFB7C565E}" destId="{342895EF-D64B-47A9-92A7-E2B817483553}" srcOrd="0" destOrd="0" presId="urn:microsoft.com/office/officeart/2008/layout/VerticalCurvedList"/>
    <dgm:cxn modelId="{9F23DF45-D4DE-4658-9C5F-0D00AA79946C}" type="presParOf" srcId="{E744527D-7562-4679-89A9-C774FC5111F9}" destId="{C9B1125A-F8AA-4250-B12F-8061C821627A}" srcOrd="3" destOrd="0" presId="urn:microsoft.com/office/officeart/2008/layout/VerticalCurvedList"/>
    <dgm:cxn modelId="{28FE2B29-0B89-4B96-ADE5-A25D9E7C5B4F}" type="presParOf" srcId="{E744527D-7562-4679-89A9-C774FC5111F9}" destId="{7095862F-4243-4B94-9260-AE5979976ABF}" srcOrd="4" destOrd="0" presId="urn:microsoft.com/office/officeart/2008/layout/VerticalCurvedList"/>
    <dgm:cxn modelId="{48EF46FA-01A3-4087-8F53-7740EB6A89BF}" type="presParOf" srcId="{7095862F-4243-4B94-9260-AE5979976ABF}" destId="{FFD65229-8799-4FD7-B40B-D6A8AF480E63}" srcOrd="0" destOrd="0" presId="urn:microsoft.com/office/officeart/2008/layout/VerticalCurvedList"/>
    <dgm:cxn modelId="{96977A6E-58AD-46CA-9953-F898F82FF61E}" type="presParOf" srcId="{E744527D-7562-4679-89A9-C774FC5111F9}" destId="{914FC7FF-DAB5-4136-A519-BF31BB9DF7C1}" srcOrd="5" destOrd="0" presId="urn:microsoft.com/office/officeart/2008/layout/VerticalCurvedList"/>
    <dgm:cxn modelId="{076AE003-91CB-485C-B159-42020725B1CB}" type="presParOf" srcId="{E744527D-7562-4679-89A9-C774FC5111F9}" destId="{DBFA257D-B45C-4E46-9D67-E8E4EB482D43}" srcOrd="6" destOrd="0" presId="urn:microsoft.com/office/officeart/2008/layout/VerticalCurvedList"/>
    <dgm:cxn modelId="{CACF6FC0-C377-4BE2-BB1A-9A9D2FFEE856}" type="presParOf" srcId="{DBFA257D-B45C-4E46-9D67-E8E4EB482D43}" destId="{9AC7F139-1640-4788-AABB-865A387F4B64}" srcOrd="0" destOrd="0" presId="urn:microsoft.com/office/officeart/2008/layout/VerticalCurvedList"/>
    <dgm:cxn modelId="{10A55862-D6D8-49C6-9DFB-DB90DA6B8D99}" type="presParOf" srcId="{E744527D-7562-4679-89A9-C774FC5111F9}" destId="{CC6276EA-D00C-4CA3-A34C-D61335DA3FDC}" srcOrd="7" destOrd="0" presId="urn:microsoft.com/office/officeart/2008/layout/VerticalCurvedList"/>
    <dgm:cxn modelId="{2F5BEFC6-4FF3-4646-B21C-A2935493D6DA}" type="presParOf" srcId="{E744527D-7562-4679-89A9-C774FC5111F9}" destId="{08B6C6B7-B9A5-4E70-AF43-2DC9EDB61F97}" srcOrd="8" destOrd="0" presId="urn:microsoft.com/office/officeart/2008/layout/VerticalCurvedList"/>
    <dgm:cxn modelId="{1DED88D5-0C72-49CC-9472-B31D89C84E93}" type="presParOf" srcId="{08B6C6B7-B9A5-4E70-AF43-2DC9EDB61F97}" destId="{10914DD5-908D-45FF-8922-B4EF968D67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417CB-079F-4531-B702-7D495BC4A4D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FD94D2C8-786F-4DB2-AAAB-03A3F194E819}">
      <dgm:prSet phldrT="[Texto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s-PA" b="1" dirty="0">
              <a:solidFill>
                <a:schemeClr val="bg1"/>
              </a:solidFill>
            </a:rPr>
            <a:t>Construir una Plataforma Digital</a:t>
          </a:r>
          <a:r>
            <a:rPr lang="es-PA" b="0" dirty="0">
              <a:solidFill>
                <a:schemeClr val="bg1"/>
              </a:solidFill>
            </a:rPr>
            <a:t> para Identificar Nuevas Oportunidades de Exportación</a:t>
          </a:r>
        </a:p>
      </dgm:t>
    </dgm:pt>
    <dgm:pt modelId="{1A064668-13EA-4374-93BF-FC560DB4C59D}" type="parTrans" cxnId="{AEE9394D-69F2-4486-9F57-B15F53E9CE49}">
      <dgm:prSet/>
      <dgm:spPr/>
      <dgm:t>
        <a:bodyPr/>
        <a:lstStyle/>
        <a:p>
          <a:endParaRPr lang="es-PA"/>
        </a:p>
      </dgm:t>
    </dgm:pt>
    <dgm:pt modelId="{5EA304DD-F3E5-41F1-825E-12600A0E94E0}" type="sibTrans" cxnId="{AEE9394D-69F2-4486-9F57-B15F53E9CE49}">
      <dgm:prSet/>
      <dgm:spPr/>
      <dgm:t>
        <a:bodyPr/>
        <a:lstStyle/>
        <a:p>
          <a:endParaRPr lang="es-PA"/>
        </a:p>
      </dgm:t>
    </dgm:pt>
    <dgm:pt modelId="{E46A3F40-7CFA-4943-A8E9-9F4282A6BB39}">
      <dgm:prSet phldrT="[Texto]"/>
      <dgm:spPr/>
      <dgm:t>
        <a:bodyPr/>
        <a:lstStyle/>
        <a:p>
          <a:r>
            <a:rPr lang="es-PA" b="1" dirty="0">
              <a:solidFill>
                <a:schemeClr val="bg1"/>
              </a:solidFill>
            </a:rPr>
            <a:t>Activación de Mecanismos de Cooperación</a:t>
          </a:r>
          <a:r>
            <a:rPr lang="es-PA" dirty="0">
              <a:solidFill>
                <a:schemeClr val="bg1"/>
              </a:solidFill>
            </a:rPr>
            <a:t> en Acuerdos Comerciales (</a:t>
          </a:r>
          <a:r>
            <a:rPr lang="es-PA" i="1" dirty="0">
              <a:solidFill>
                <a:schemeClr val="bg1"/>
              </a:solidFill>
            </a:rPr>
            <a:t>Trade Capacity Building</a:t>
          </a:r>
          <a:r>
            <a:rPr lang="es-PA" dirty="0">
              <a:solidFill>
                <a:schemeClr val="bg1"/>
              </a:solidFill>
            </a:rPr>
            <a:t>)</a:t>
          </a:r>
        </a:p>
      </dgm:t>
    </dgm:pt>
    <dgm:pt modelId="{44FD075E-5462-439F-B55D-AA71B10F2050}" type="parTrans" cxnId="{B1A57781-72DB-44EA-9387-6ED81C82DF13}">
      <dgm:prSet/>
      <dgm:spPr/>
      <dgm:t>
        <a:bodyPr/>
        <a:lstStyle/>
        <a:p>
          <a:endParaRPr lang="es-PA"/>
        </a:p>
      </dgm:t>
    </dgm:pt>
    <dgm:pt modelId="{90A08691-AFBF-478C-B0C8-1B478FFF6E7B}" type="sibTrans" cxnId="{B1A57781-72DB-44EA-9387-6ED81C82DF13}">
      <dgm:prSet/>
      <dgm:spPr/>
      <dgm:t>
        <a:bodyPr/>
        <a:lstStyle/>
        <a:p>
          <a:endParaRPr lang="es-PA"/>
        </a:p>
      </dgm:t>
    </dgm:pt>
    <dgm:pt modelId="{393E23AD-8536-48B1-A492-065FDEE238EB}">
      <dgm:prSet phldrT="[Texto]"/>
      <dgm:spPr/>
      <dgm:t>
        <a:bodyPr/>
        <a:lstStyle/>
        <a:p>
          <a:r>
            <a:rPr lang="es-PA" b="1" dirty="0">
              <a:solidFill>
                <a:schemeClr val="bg1"/>
              </a:solidFill>
            </a:rPr>
            <a:t>Identificación de Obstáculos a la Exportación</a:t>
          </a:r>
          <a:r>
            <a:rPr lang="es-PA" dirty="0">
              <a:solidFill>
                <a:schemeClr val="bg1"/>
              </a:solidFill>
            </a:rPr>
            <a:t> y Diseño de Hojas de Ruta Interinstitucionales para su Superación</a:t>
          </a:r>
        </a:p>
      </dgm:t>
    </dgm:pt>
    <dgm:pt modelId="{780236BA-E447-4184-8EEA-90EA650BA94B}" type="parTrans" cxnId="{3B82D6E0-8D63-4EF7-87C1-D9E5E5D051BA}">
      <dgm:prSet/>
      <dgm:spPr/>
      <dgm:t>
        <a:bodyPr/>
        <a:lstStyle/>
        <a:p>
          <a:endParaRPr lang="es-PA"/>
        </a:p>
      </dgm:t>
    </dgm:pt>
    <dgm:pt modelId="{A87C03D2-AF6C-42DD-8C11-D556DA0C998A}" type="sibTrans" cxnId="{3B82D6E0-8D63-4EF7-87C1-D9E5E5D051BA}">
      <dgm:prSet/>
      <dgm:spPr/>
      <dgm:t>
        <a:bodyPr/>
        <a:lstStyle/>
        <a:p>
          <a:endParaRPr lang="es-PA"/>
        </a:p>
      </dgm:t>
    </dgm:pt>
    <dgm:pt modelId="{86708C53-6C97-414F-AF02-1E8A015776B3}" type="pres">
      <dgm:prSet presAssocID="{166417CB-079F-4531-B702-7D495BC4A4D5}" presName="Name0" presStyleCnt="0">
        <dgm:presLayoutVars>
          <dgm:chMax val="7"/>
          <dgm:chPref val="7"/>
          <dgm:dir/>
        </dgm:presLayoutVars>
      </dgm:prSet>
      <dgm:spPr/>
    </dgm:pt>
    <dgm:pt modelId="{19CADF3E-67C9-44B2-B959-0587395B640B}" type="pres">
      <dgm:prSet presAssocID="{166417CB-079F-4531-B702-7D495BC4A4D5}" presName="Name1" presStyleCnt="0"/>
      <dgm:spPr/>
    </dgm:pt>
    <dgm:pt modelId="{311A1075-02B5-4FCB-B026-C0210AB2ABB4}" type="pres">
      <dgm:prSet presAssocID="{166417CB-079F-4531-B702-7D495BC4A4D5}" presName="cycle" presStyleCnt="0"/>
      <dgm:spPr/>
    </dgm:pt>
    <dgm:pt modelId="{B45AD9D4-6AAE-4C34-8DB7-15CFB2236D0A}" type="pres">
      <dgm:prSet presAssocID="{166417CB-079F-4531-B702-7D495BC4A4D5}" presName="srcNode" presStyleLbl="node1" presStyleIdx="0" presStyleCnt="3"/>
      <dgm:spPr/>
    </dgm:pt>
    <dgm:pt modelId="{8C0CA5BC-296A-4765-B62B-2DCE7199B360}" type="pres">
      <dgm:prSet presAssocID="{166417CB-079F-4531-B702-7D495BC4A4D5}" presName="conn" presStyleLbl="parChTrans1D2" presStyleIdx="0" presStyleCnt="1"/>
      <dgm:spPr/>
    </dgm:pt>
    <dgm:pt modelId="{68BF0C3F-BC61-4FE9-92DD-3AC38B3FDFAB}" type="pres">
      <dgm:prSet presAssocID="{166417CB-079F-4531-B702-7D495BC4A4D5}" presName="extraNode" presStyleLbl="node1" presStyleIdx="0" presStyleCnt="3"/>
      <dgm:spPr/>
    </dgm:pt>
    <dgm:pt modelId="{5435FCF0-5B37-45B6-83FC-1C254D07A5E8}" type="pres">
      <dgm:prSet presAssocID="{166417CB-079F-4531-B702-7D495BC4A4D5}" presName="dstNode" presStyleLbl="node1" presStyleIdx="0" presStyleCnt="3"/>
      <dgm:spPr/>
    </dgm:pt>
    <dgm:pt modelId="{D3C1816F-6C64-490A-B259-54B294FC9637}" type="pres">
      <dgm:prSet presAssocID="{FD94D2C8-786F-4DB2-AAAB-03A3F194E819}" presName="text_1" presStyleLbl="node1" presStyleIdx="0" presStyleCnt="3">
        <dgm:presLayoutVars>
          <dgm:bulletEnabled val="1"/>
        </dgm:presLayoutVars>
      </dgm:prSet>
      <dgm:spPr/>
    </dgm:pt>
    <dgm:pt modelId="{3ED4480B-5B23-4B36-B042-7A37AE37FA0C}" type="pres">
      <dgm:prSet presAssocID="{FD94D2C8-786F-4DB2-AAAB-03A3F194E819}" presName="accent_1" presStyleCnt="0"/>
      <dgm:spPr/>
    </dgm:pt>
    <dgm:pt modelId="{696EE623-5C6A-464F-B2D5-C3E0E6886A0A}" type="pres">
      <dgm:prSet presAssocID="{FD94D2C8-786F-4DB2-AAAB-03A3F194E819}" presName="accentRepeatNode" presStyleLbl="solidFgAcc1" presStyleIdx="0" presStyleCnt="3"/>
      <dgm:spPr/>
    </dgm:pt>
    <dgm:pt modelId="{7D8A8E5D-C275-481D-A020-440E5DF2490A}" type="pres">
      <dgm:prSet presAssocID="{E46A3F40-7CFA-4943-A8E9-9F4282A6BB39}" presName="text_2" presStyleLbl="node1" presStyleIdx="1" presStyleCnt="3">
        <dgm:presLayoutVars>
          <dgm:bulletEnabled val="1"/>
        </dgm:presLayoutVars>
      </dgm:prSet>
      <dgm:spPr/>
    </dgm:pt>
    <dgm:pt modelId="{31199A87-5687-4ADE-8FE6-D256415C6C8D}" type="pres">
      <dgm:prSet presAssocID="{E46A3F40-7CFA-4943-A8E9-9F4282A6BB39}" presName="accent_2" presStyleCnt="0"/>
      <dgm:spPr/>
    </dgm:pt>
    <dgm:pt modelId="{723B1F0D-AD43-46F3-80B5-EF675512801C}" type="pres">
      <dgm:prSet presAssocID="{E46A3F40-7CFA-4943-A8E9-9F4282A6BB39}" presName="accentRepeatNode" presStyleLbl="solidFgAcc1" presStyleIdx="1" presStyleCnt="3"/>
      <dgm:spPr/>
    </dgm:pt>
    <dgm:pt modelId="{F7BFD749-1B53-43A1-A23B-CCBAE1345434}" type="pres">
      <dgm:prSet presAssocID="{393E23AD-8536-48B1-A492-065FDEE238EB}" presName="text_3" presStyleLbl="node1" presStyleIdx="2" presStyleCnt="3">
        <dgm:presLayoutVars>
          <dgm:bulletEnabled val="1"/>
        </dgm:presLayoutVars>
      </dgm:prSet>
      <dgm:spPr/>
    </dgm:pt>
    <dgm:pt modelId="{24DB831A-AB80-42A8-A8CF-AF8C2EF61FFB}" type="pres">
      <dgm:prSet presAssocID="{393E23AD-8536-48B1-A492-065FDEE238EB}" presName="accent_3" presStyleCnt="0"/>
      <dgm:spPr/>
    </dgm:pt>
    <dgm:pt modelId="{755BA602-213E-4D0C-B6DA-F9B221271704}" type="pres">
      <dgm:prSet presAssocID="{393E23AD-8536-48B1-A492-065FDEE238EB}" presName="accentRepeatNode" presStyleLbl="solidFgAcc1" presStyleIdx="2" presStyleCnt="3"/>
      <dgm:spPr/>
    </dgm:pt>
  </dgm:ptLst>
  <dgm:cxnLst>
    <dgm:cxn modelId="{27C8DA34-0F47-4DA5-BD15-840205C4CBCD}" type="presOf" srcId="{5EA304DD-F3E5-41F1-825E-12600A0E94E0}" destId="{8C0CA5BC-296A-4765-B62B-2DCE7199B360}" srcOrd="0" destOrd="0" presId="urn:microsoft.com/office/officeart/2008/layout/VerticalCurvedList"/>
    <dgm:cxn modelId="{66BD8465-091B-4F39-AF22-D08F345E22B2}" type="presOf" srcId="{166417CB-079F-4531-B702-7D495BC4A4D5}" destId="{86708C53-6C97-414F-AF02-1E8A015776B3}" srcOrd="0" destOrd="0" presId="urn:microsoft.com/office/officeart/2008/layout/VerticalCurvedList"/>
    <dgm:cxn modelId="{AEE9394D-69F2-4486-9F57-B15F53E9CE49}" srcId="{166417CB-079F-4531-B702-7D495BC4A4D5}" destId="{FD94D2C8-786F-4DB2-AAAB-03A3F194E819}" srcOrd="0" destOrd="0" parTransId="{1A064668-13EA-4374-93BF-FC560DB4C59D}" sibTransId="{5EA304DD-F3E5-41F1-825E-12600A0E94E0}"/>
    <dgm:cxn modelId="{C56C4381-B452-4116-B7EF-4DB84AF7AB1E}" type="presOf" srcId="{393E23AD-8536-48B1-A492-065FDEE238EB}" destId="{F7BFD749-1B53-43A1-A23B-CCBAE1345434}" srcOrd="0" destOrd="0" presId="urn:microsoft.com/office/officeart/2008/layout/VerticalCurvedList"/>
    <dgm:cxn modelId="{B1A57781-72DB-44EA-9387-6ED81C82DF13}" srcId="{166417CB-079F-4531-B702-7D495BC4A4D5}" destId="{E46A3F40-7CFA-4943-A8E9-9F4282A6BB39}" srcOrd="1" destOrd="0" parTransId="{44FD075E-5462-439F-B55D-AA71B10F2050}" sibTransId="{90A08691-AFBF-478C-B0C8-1B478FFF6E7B}"/>
    <dgm:cxn modelId="{8EBDE8CA-23F5-498C-BFB0-6B049394BF30}" type="presOf" srcId="{FD94D2C8-786F-4DB2-AAAB-03A3F194E819}" destId="{D3C1816F-6C64-490A-B259-54B294FC9637}" srcOrd="0" destOrd="0" presId="urn:microsoft.com/office/officeart/2008/layout/VerticalCurvedList"/>
    <dgm:cxn modelId="{1CBD30D6-D243-4587-A378-73CBAB18CB1B}" type="presOf" srcId="{E46A3F40-7CFA-4943-A8E9-9F4282A6BB39}" destId="{7D8A8E5D-C275-481D-A020-440E5DF2490A}" srcOrd="0" destOrd="0" presId="urn:microsoft.com/office/officeart/2008/layout/VerticalCurvedList"/>
    <dgm:cxn modelId="{3B82D6E0-8D63-4EF7-87C1-D9E5E5D051BA}" srcId="{166417CB-079F-4531-B702-7D495BC4A4D5}" destId="{393E23AD-8536-48B1-A492-065FDEE238EB}" srcOrd="2" destOrd="0" parTransId="{780236BA-E447-4184-8EEA-90EA650BA94B}" sibTransId="{A87C03D2-AF6C-42DD-8C11-D556DA0C998A}"/>
    <dgm:cxn modelId="{3ABC7366-6FC8-497E-832A-F0FD907F4844}" type="presParOf" srcId="{86708C53-6C97-414F-AF02-1E8A015776B3}" destId="{19CADF3E-67C9-44B2-B959-0587395B640B}" srcOrd="0" destOrd="0" presId="urn:microsoft.com/office/officeart/2008/layout/VerticalCurvedList"/>
    <dgm:cxn modelId="{A0FBB443-39F8-45E8-80EB-4B5A3EBF67A9}" type="presParOf" srcId="{19CADF3E-67C9-44B2-B959-0587395B640B}" destId="{311A1075-02B5-4FCB-B026-C0210AB2ABB4}" srcOrd="0" destOrd="0" presId="urn:microsoft.com/office/officeart/2008/layout/VerticalCurvedList"/>
    <dgm:cxn modelId="{E27730E0-3E6A-4CB9-A1FF-1B5914A34366}" type="presParOf" srcId="{311A1075-02B5-4FCB-B026-C0210AB2ABB4}" destId="{B45AD9D4-6AAE-4C34-8DB7-15CFB2236D0A}" srcOrd="0" destOrd="0" presId="urn:microsoft.com/office/officeart/2008/layout/VerticalCurvedList"/>
    <dgm:cxn modelId="{A9A73D3F-111B-47C0-A761-ABDC3704E4B9}" type="presParOf" srcId="{311A1075-02B5-4FCB-B026-C0210AB2ABB4}" destId="{8C0CA5BC-296A-4765-B62B-2DCE7199B360}" srcOrd="1" destOrd="0" presId="urn:microsoft.com/office/officeart/2008/layout/VerticalCurvedList"/>
    <dgm:cxn modelId="{FE1A4F16-2FE5-4838-B9BF-80AC5A4295E4}" type="presParOf" srcId="{311A1075-02B5-4FCB-B026-C0210AB2ABB4}" destId="{68BF0C3F-BC61-4FE9-92DD-3AC38B3FDFAB}" srcOrd="2" destOrd="0" presId="urn:microsoft.com/office/officeart/2008/layout/VerticalCurvedList"/>
    <dgm:cxn modelId="{4DCE8737-573F-4C93-A3B9-3FA2E99D031F}" type="presParOf" srcId="{311A1075-02B5-4FCB-B026-C0210AB2ABB4}" destId="{5435FCF0-5B37-45B6-83FC-1C254D07A5E8}" srcOrd="3" destOrd="0" presId="urn:microsoft.com/office/officeart/2008/layout/VerticalCurvedList"/>
    <dgm:cxn modelId="{4E785760-8D48-43C8-ABEA-90C19ED7794E}" type="presParOf" srcId="{19CADF3E-67C9-44B2-B959-0587395B640B}" destId="{D3C1816F-6C64-490A-B259-54B294FC9637}" srcOrd="1" destOrd="0" presId="urn:microsoft.com/office/officeart/2008/layout/VerticalCurvedList"/>
    <dgm:cxn modelId="{7221EF32-1C58-4889-95A9-4247E9F9A575}" type="presParOf" srcId="{19CADF3E-67C9-44B2-B959-0587395B640B}" destId="{3ED4480B-5B23-4B36-B042-7A37AE37FA0C}" srcOrd="2" destOrd="0" presId="urn:microsoft.com/office/officeart/2008/layout/VerticalCurvedList"/>
    <dgm:cxn modelId="{1AD22BBD-4818-498C-948A-F1B87B7286B0}" type="presParOf" srcId="{3ED4480B-5B23-4B36-B042-7A37AE37FA0C}" destId="{696EE623-5C6A-464F-B2D5-C3E0E6886A0A}" srcOrd="0" destOrd="0" presId="urn:microsoft.com/office/officeart/2008/layout/VerticalCurvedList"/>
    <dgm:cxn modelId="{E06ED162-053B-4183-8CA3-55FCF2720791}" type="presParOf" srcId="{19CADF3E-67C9-44B2-B959-0587395B640B}" destId="{7D8A8E5D-C275-481D-A020-440E5DF2490A}" srcOrd="3" destOrd="0" presId="urn:microsoft.com/office/officeart/2008/layout/VerticalCurvedList"/>
    <dgm:cxn modelId="{4EEA8C95-3DD8-4A8B-966C-DBB04DC92110}" type="presParOf" srcId="{19CADF3E-67C9-44B2-B959-0587395B640B}" destId="{31199A87-5687-4ADE-8FE6-D256415C6C8D}" srcOrd="4" destOrd="0" presId="urn:microsoft.com/office/officeart/2008/layout/VerticalCurvedList"/>
    <dgm:cxn modelId="{838042BA-8CF0-4ED7-8394-DB97E1E73A5A}" type="presParOf" srcId="{31199A87-5687-4ADE-8FE6-D256415C6C8D}" destId="{723B1F0D-AD43-46F3-80B5-EF675512801C}" srcOrd="0" destOrd="0" presId="urn:microsoft.com/office/officeart/2008/layout/VerticalCurvedList"/>
    <dgm:cxn modelId="{DDC769CC-2040-4C2D-BFA4-550652B99C69}" type="presParOf" srcId="{19CADF3E-67C9-44B2-B959-0587395B640B}" destId="{F7BFD749-1B53-43A1-A23B-CCBAE1345434}" srcOrd="5" destOrd="0" presId="urn:microsoft.com/office/officeart/2008/layout/VerticalCurvedList"/>
    <dgm:cxn modelId="{30349EC2-4CCC-44F4-8D36-6B5CDC669B53}" type="presParOf" srcId="{19CADF3E-67C9-44B2-B959-0587395B640B}" destId="{24DB831A-AB80-42A8-A8CF-AF8C2EF61FFB}" srcOrd="6" destOrd="0" presId="urn:microsoft.com/office/officeart/2008/layout/VerticalCurvedList"/>
    <dgm:cxn modelId="{98EEB324-B635-43C4-B5F3-657F2D11D75E}" type="presParOf" srcId="{24DB831A-AB80-42A8-A8CF-AF8C2EF61FFB}" destId="{755BA602-213E-4D0C-B6DA-F9B2212717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AE8E8-5F8F-4E9F-8AE9-C65AC11F402C}">
      <dsp:nvSpPr>
        <dsp:cNvPr id="0" name=""/>
        <dsp:cNvSpPr/>
      </dsp:nvSpPr>
      <dsp:spPr>
        <a:xfrm>
          <a:off x="0" y="0"/>
          <a:ext cx="3305224" cy="4698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Falta de Conocimiento</a:t>
          </a:r>
          <a:endParaRPr lang="es-PA" sz="3600" b="1" kern="1200" dirty="0"/>
        </a:p>
      </dsp:txBody>
      <dsp:txXfrm>
        <a:off x="0" y="0"/>
        <a:ext cx="3305224" cy="1409636"/>
      </dsp:txXfrm>
    </dsp:sp>
    <dsp:sp modelId="{70ACF7FE-D83E-4F5E-8972-F76A726A8918}">
      <dsp:nvSpPr>
        <dsp:cNvPr id="0" name=""/>
        <dsp:cNvSpPr/>
      </dsp:nvSpPr>
      <dsp:spPr>
        <a:xfrm>
          <a:off x="331793" y="1411012"/>
          <a:ext cx="2644179" cy="1416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Documentos legales de los acuerdos son muy complejos</a:t>
          </a:r>
          <a:endParaRPr lang="es-PA" sz="2400" kern="1200" dirty="0"/>
        </a:p>
      </dsp:txBody>
      <dsp:txXfrm>
        <a:off x="373288" y="1452507"/>
        <a:ext cx="2561189" cy="1333758"/>
      </dsp:txXfrm>
    </dsp:sp>
    <dsp:sp modelId="{00BC4FBB-81EE-4006-8FD0-217B0B584A88}">
      <dsp:nvSpPr>
        <dsp:cNvPr id="0" name=""/>
        <dsp:cNvSpPr/>
      </dsp:nvSpPr>
      <dsp:spPr>
        <a:xfrm>
          <a:off x="331793" y="3045722"/>
          <a:ext cx="2644179" cy="1416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Escasa divulgación oficial de los logros obtenidos</a:t>
          </a:r>
          <a:endParaRPr lang="es-PA" sz="2400" kern="1200" dirty="0"/>
        </a:p>
      </dsp:txBody>
      <dsp:txXfrm>
        <a:off x="373288" y="3087217"/>
        <a:ext cx="2561189" cy="1333758"/>
      </dsp:txXfrm>
    </dsp:sp>
    <dsp:sp modelId="{4E0D9DBE-5CE0-4338-9C76-F09B85D916C6}">
      <dsp:nvSpPr>
        <dsp:cNvPr id="0" name=""/>
        <dsp:cNvSpPr/>
      </dsp:nvSpPr>
      <dsp:spPr>
        <a:xfrm>
          <a:off x="3554387" y="0"/>
          <a:ext cx="3305224" cy="4698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Insuficiente Capacitación</a:t>
          </a:r>
          <a:endParaRPr lang="es-PA" sz="3600" b="1" kern="1200" dirty="0"/>
        </a:p>
      </dsp:txBody>
      <dsp:txXfrm>
        <a:off x="3554387" y="0"/>
        <a:ext cx="3305224" cy="1409636"/>
      </dsp:txXfrm>
    </dsp:sp>
    <dsp:sp modelId="{C1DB1B1B-5D93-4E82-9F96-732E44B1EE98}">
      <dsp:nvSpPr>
        <dsp:cNvPr id="0" name=""/>
        <dsp:cNvSpPr/>
      </dsp:nvSpPr>
      <dsp:spPr>
        <a:xfrm>
          <a:off x="3884910" y="1411012"/>
          <a:ext cx="2644179" cy="1416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Perfil de Demanda en los mercados internacionales</a:t>
          </a:r>
          <a:endParaRPr lang="es-PA" sz="2400" kern="1200" dirty="0"/>
        </a:p>
      </dsp:txBody>
      <dsp:txXfrm>
        <a:off x="3926405" y="1452507"/>
        <a:ext cx="2561189" cy="1333758"/>
      </dsp:txXfrm>
    </dsp:sp>
    <dsp:sp modelId="{51012B4F-75CB-4152-B786-740CD0DAD26A}">
      <dsp:nvSpPr>
        <dsp:cNvPr id="0" name=""/>
        <dsp:cNvSpPr/>
      </dsp:nvSpPr>
      <dsp:spPr>
        <a:xfrm>
          <a:off x="3884910" y="3045722"/>
          <a:ext cx="2644179" cy="1416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Cómo cumplir con requerimientos de los mercados meta</a:t>
          </a:r>
          <a:endParaRPr lang="es-PA" sz="2400" kern="1200" dirty="0"/>
        </a:p>
      </dsp:txBody>
      <dsp:txXfrm>
        <a:off x="3926405" y="3087217"/>
        <a:ext cx="2561189" cy="1333758"/>
      </dsp:txXfrm>
    </dsp:sp>
    <dsp:sp modelId="{D2BDD42B-8D92-4A84-9EB2-A9897B056F82}">
      <dsp:nvSpPr>
        <dsp:cNvPr id="0" name=""/>
        <dsp:cNvSpPr/>
      </dsp:nvSpPr>
      <dsp:spPr>
        <a:xfrm>
          <a:off x="7107504" y="0"/>
          <a:ext cx="3305224" cy="4698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Obstáculos a la Exportación</a:t>
          </a:r>
          <a:endParaRPr lang="es-PA" sz="3600" b="1" kern="1200" dirty="0"/>
        </a:p>
      </dsp:txBody>
      <dsp:txXfrm>
        <a:off x="7107504" y="0"/>
        <a:ext cx="3305224" cy="1409636"/>
      </dsp:txXfrm>
    </dsp:sp>
    <dsp:sp modelId="{A24652B3-968A-449A-A2FF-650226F01AB3}">
      <dsp:nvSpPr>
        <dsp:cNvPr id="0" name=""/>
        <dsp:cNvSpPr/>
      </dsp:nvSpPr>
      <dsp:spPr>
        <a:xfrm>
          <a:off x="7438026" y="1411012"/>
          <a:ext cx="2644179" cy="1416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“Permisología” e interpretación discrecional</a:t>
          </a:r>
          <a:endParaRPr lang="es-PA" sz="2400" kern="1200" dirty="0"/>
        </a:p>
      </dsp:txBody>
      <dsp:txXfrm>
        <a:off x="7479521" y="1452507"/>
        <a:ext cx="2561189" cy="1333758"/>
      </dsp:txXfrm>
    </dsp:sp>
    <dsp:sp modelId="{6E542794-0E0F-4809-9037-CF318084C078}">
      <dsp:nvSpPr>
        <dsp:cNvPr id="0" name=""/>
        <dsp:cNvSpPr/>
      </dsp:nvSpPr>
      <dsp:spPr>
        <a:xfrm>
          <a:off x="7438026" y="3045722"/>
          <a:ext cx="2644179" cy="1416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Infraestructura para producir con estándares exigidos</a:t>
          </a:r>
          <a:endParaRPr lang="es-PA" sz="2400" kern="1200" dirty="0"/>
        </a:p>
      </dsp:txBody>
      <dsp:txXfrm>
        <a:off x="7479521" y="3087217"/>
        <a:ext cx="2561189" cy="1333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F1265-E0DB-45DB-8FDA-62172093C058}">
      <dsp:nvSpPr>
        <dsp:cNvPr id="0" name=""/>
        <dsp:cNvSpPr/>
      </dsp:nvSpPr>
      <dsp:spPr>
        <a:xfrm>
          <a:off x="1163" y="0"/>
          <a:ext cx="3023966" cy="4763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Enfoque en Mercados que se recuperen más rápido del COVID-19</a:t>
          </a:r>
          <a:endParaRPr lang="es-PA" sz="2400" kern="1200" dirty="0"/>
        </a:p>
      </dsp:txBody>
      <dsp:txXfrm>
        <a:off x="1163" y="0"/>
        <a:ext cx="3023966" cy="1429173"/>
      </dsp:txXfrm>
    </dsp:sp>
    <dsp:sp modelId="{56DC7988-5AE8-4C93-AEB2-971283E14787}">
      <dsp:nvSpPr>
        <dsp:cNvPr id="0" name=""/>
        <dsp:cNvSpPr/>
      </dsp:nvSpPr>
      <dsp:spPr>
        <a:xfrm>
          <a:off x="303559" y="142928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China</a:t>
          </a:r>
          <a:endParaRPr lang="es-PA" sz="1800" b="1" kern="1200" dirty="0"/>
        </a:p>
      </dsp:txBody>
      <dsp:txXfrm>
        <a:off x="323886" y="1449616"/>
        <a:ext cx="2378519" cy="653346"/>
      </dsp:txXfrm>
    </dsp:sp>
    <dsp:sp modelId="{18BD7D84-6ED2-4137-A1FD-C7F1064EA2DE}">
      <dsp:nvSpPr>
        <dsp:cNvPr id="0" name=""/>
        <dsp:cNvSpPr/>
      </dsp:nvSpPr>
      <dsp:spPr>
        <a:xfrm>
          <a:off x="303559" y="223005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Japón</a:t>
          </a:r>
          <a:endParaRPr lang="es-PA" sz="1800" b="1" kern="1200" dirty="0"/>
        </a:p>
      </dsp:txBody>
      <dsp:txXfrm>
        <a:off x="323886" y="2250386"/>
        <a:ext cx="2378519" cy="653346"/>
      </dsp:txXfrm>
    </dsp:sp>
    <dsp:sp modelId="{DC115A8A-FD09-499C-AC02-E46F8E3F0BCA}">
      <dsp:nvSpPr>
        <dsp:cNvPr id="0" name=""/>
        <dsp:cNvSpPr/>
      </dsp:nvSpPr>
      <dsp:spPr>
        <a:xfrm>
          <a:off x="303559" y="303082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Corea del Sur</a:t>
          </a:r>
          <a:endParaRPr lang="es-PA" sz="1800" b="1" kern="1200" dirty="0"/>
        </a:p>
      </dsp:txBody>
      <dsp:txXfrm>
        <a:off x="323886" y="3051156"/>
        <a:ext cx="2378519" cy="653346"/>
      </dsp:txXfrm>
    </dsp:sp>
    <dsp:sp modelId="{8108079C-C30A-451A-B5DA-55EB7DDBCB09}">
      <dsp:nvSpPr>
        <dsp:cNvPr id="0" name=""/>
        <dsp:cNvSpPr/>
      </dsp:nvSpPr>
      <dsp:spPr>
        <a:xfrm>
          <a:off x="303559" y="3831598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Israel</a:t>
          </a:r>
          <a:endParaRPr lang="es-PA" sz="1800" b="1" kern="1200" dirty="0"/>
        </a:p>
      </dsp:txBody>
      <dsp:txXfrm>
        <a:off x="323886" y="3851925"/>
        <a:ext cx="2378519" cy="653346"/>
      </dsp:txXfrm>
    </dsp:sp>
    <dsp:sp modelId="{68E92E6C-5A32-441F-96C2-C90972495BA7}">
      <dsp:nvSpPr>
        <dsp:cNvPr id="0" name=""/>
        <dsp:cNvSpPr/>
      </dsp:nvSpPr>
      <dsp:spPr>
        <a:xfrm>
          <a:off x="3251927" y="0"/>
          <a:ext cx="3023966" cy="4763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Enfoque en Productos con Mayor Demanda</a:t>
          </a:r>
          <a:endParaRPr lang="es-PA" sz="2400" kern="1200" dirty="0"/>
        </a:p>
      </dsp:txBody>
      <dsp:txXfrm>
        <a:off x="3251927" y="0"/>
        <a:ext cx="3023966" cy="1429173"/>
      </dsp:txXfrm>
    </dsp:sp>
    <dsp:sp modelId="{0A0BB23A-F2F1-42C5-8F1E-6BA54E2C8DA0}">
      <dsp:nvSpPr>
        <dsp:cNvPr id="0" name=""/>
        <dsp:cNvSpPr/>
      </dsp:nvSpPr>
      <dsp:spPr>
        <a:xfrm>
          <a:off x="3554324" y="142928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Sistema Inmunológico</a:t>
          </a:r>
          <a:endParaRPr lang="es-PA" sz="1800" b="1" kern="1200" dirty="0"/>
        </a:p>
      </dsp:txBody>
      <dsp:txXfrm>
        <a:off x="3574651" y="1449616"/>
        <a:ext cx="2378519" cy="653346"/>
      </dsp:txXfrm>
    </dsp:sp>
    <dsp:sp modelId="{6A37AF32-90F1-4572-BA6F-96BEAF901E0B}">
      <dsp:nvSpPr>
        <dsp:cNvPr id="0" name=""/>
        <dsp:cNvSpPr/>
      </dsp:nvSpPr>
      <dsp:spPr>
        <a:xfrm>
          <a:off x="3554324" y="223005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Pescados y Crustáceos</a:t>
          </a:r>
          <a:endParaRPr lang="es-PA" sz="1800" b="1" kern="1200" dirty="0"/>
        </a:p>
      </dsp:txBody>
      <dsp:txXfrm>
        <a:off x="3574651" y="2250386"/>
        <a:ext cx="2378519" cy="653346"/>
      </dsp:txXfrm>
    </dsp:sp>
    <dsp:sp modelId="{78570DCC-626F-4C52-BA5D-69FD2DA86912}">
      <dsp:nvSpPr>
        <dsp:cNvPr id="0" name=""/>
        <dsp:cNvSpPr/>
      </dsp:nvSpPr>
      <dsp:spPr>
        <a:xfrm>
          <a:off x="3554324" y="303082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Cacao y sus Derivados</a:t>
          </a:r>
          <a:endParaRPr lang="es-PA" sz="1800" b="1" kern="1200" dirty="0"/>
        </a:p>
      </dsp:txBody>
      <dsp:txXfrm>
        <a:off x="3574651" y="3051156"/>
        <a:ext cx="2378519" cy="653346"/>
      </dsp:txXfrm>
    </dsp:sp>
    <dsp:sp modelId="{0507BA3C-1473-43EC-8129-F3CDEE585B25}">
      <dsp:nvSpPr>
        <dsp:cNvPr id="0" name=""/>
        <dsp:cNvSpPr/>
      </dsp:nvSpPr>
      <dsp:spPr>
        <a:xfrm>
          <a:off x="3554324" y="3831598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Jengibre</a:t>
          </a:r>
          <a:endParaRPr lang="es-PA" sz="1800" b="1" kern="1200" dirty="0"/>
        </a:p>
      </dsp:txBody>
      <dsp:txXfrm>
        <a:off x="3574651" y="3851925"/>
        <a:ext cx="2378519" cy="653346"/>
      </dsp:txXfrm>
    </dsp:sp>
    <dsp:sp modelId="{51E6B326-6074-4A26-BD4A-39031EE98C61}">
      <dsp:nvSpPr>
        <dsp:cNvPr id="0" name=""/>
        <dsp:cNvSpPr/>
      </dsp:nvSpPr>
      <dsp:spPr>
        <a:xfrm>
          <a:off x="6502691" y="0"/>
          <a:ext cx="3023966" cy="4763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Productos con Valor Agregado (Vínculo con el PNCI)</a:t>
          </a:r>
          <a:endParaRPr lang="es-PA" sz="2400" kern="1200" dirty="0"/>
        </a:p>
      </dsp:txBody>
      <dsp:txXfrm>
        <a:off x="6502691" y="0"/>
        <a:ext cx="3023966" cy="1429173"/>
      </dsp:txXfrm>
    </dsp:sp>
    <dsp:sp modelId="{10F12690-9C94-4E7E-8AE6-8F620A29C738}">
      <dsp:nvSpPr>
        <dsp:cNvPr id="0" name=""/>
        <dsp:cNvSpPr/>
      </dsp:nvSpPr>
      <dsp:spPr>
        <a:xfrm>
          <a:off x="6805088" y="142928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Jugos Naturales</a:t>
          </a:r>
          <a:endParaRPr lang="es-PA" sz="1800" b="1" kern="1200" dirty="0"/>
        </a:p>
      </dsp:txBody>
      <dsp:txXfrm>
        <a:off x="6825415" y="1449616"/>
        <a:ext cx="2378519" cy="653346"/>
      </dsp:txXfrm>
    </dsp:sp>
    <dsp:sp modelId="{FF5E9B4D-F1BB-45E7-9908-AA5FE934BCDA}">
      <dsp:nvSpPr>
        <dsp:cNvPr id="0" name=""/>
        <dsp:cNvSpPr/>
      </dsp:nvSpPr>
      <dsp:spPr>
        <a:xfrm>
          <a:off x="6805088" y="223005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Piña Deshidratada</a:t>
          </a:r>
          <a:endParaRPr lang="es-PA" sz="1800" b="1" kern="1200" dirty="0"/>
        </a:p>
      </dsp:txBody>
      <dsp:txXfrm>
        <a:off x="6825415" y="2250386"/>
        <a:ext cx="2378519" cy="653346"/>
      </dsp:txXfrm>
    </dsp:sp>
    <dsp:sp modelId="{BDA77B71-B747-4137-B8EA-567E85185CED}">
      <dsp:nvSpPr>
        <dsp:cNvPr id="0" name=""/>
        <dsp:cNvSpPr/>
      </dsp:nvSpPr>
      <dsp:spPr>
        <a:xfrm>
          <a:off x="6805088" y="3030829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Alimentos Precocidos</a:t>
          </a:r>
          <a:endParaRPr lang="es-PA" sz="1800" b="1" kern="1200" dirty="0"/>
        </a:p>
      </dsp:txBody>
      <dsp:txXfrm>
        <a:off x="6825415" y="3051156"/>
        <a:ext cx="2378519" cy="653346"/>
      </dsp:txXfrm>
    </dsp:sp>
    <dsp:sp modelId="{EF32B72C-108F-4D30-B724-0927E9280557}">
      <dsp:nvSpPr>
        <dsp:cNvPr id="0" name=""/>
        <dsp:cNvSpPr/>
      </dsp:nvSpPr>
      <dsp:spPr>
        <a:xfrm>
          <a:off x="6805088" y="3831598"/>
          <a:ext cx="2419173" cy="6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Medicamentos</a:t>
          </a:r>
          <a:endParaRPr lang="es-PA" sz="1800" b="1" kern="1200" dirty="0"/>
        </a:p>
      </dsp:txBody>
      <dsp:txXfrm>
        <a:off x="6825415" y="3851925"/>
        <a:ext cx="2378519" cy="653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A2DB-6417-424F-80F8-2B6A2A6C8586}">
      <dsp:nvSpPr>
        <dsp:cNvPr id="0" name=""/>
        <dsp:cNvSpPr/>
      </dsp:nvSpPr>
      <dsp:spPr>
        <a:xfrm>
          <a:off x="-5284026" y="-809259"/>
          <a:ext cx="6292118" cy="62921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5CC97-8289-4551-9536-A12FB7756CE7}">
      <dsp:nvSpPr>
        <dsp:cNvPr id="0" name=""/>
        <dsp:cNvSpPr/>
      </dsp:nvSpPr>
      <dsp:spPr>
        <a:xfrm>
          <a:off x="527797" y="359306"/>
          <a:ext cx="10131831" cy="718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6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Identificar oportunidades en mercados (</a:t>
          </a:r>
          <a:r>
            <a:rPr lang="es-ES" sz="2800" b="1" kern="1200" dirty="0"/>
            <a:t>plataforma intelcom.gob.pa</a:t>
          </a:r>
          <a:r>
            <a:rPr lang="es-ES" sz="2800" kern="1200" dirty="0"/>
            <a:t>)</a:t>
          </a:r>
          <a:endParaRPr lang="es-PA" sz="2800" kern="1200" dirty="0"/>
        </a:p>
      </dsp:txBody>
      <dsp:txXfrm>
        <a:off x="527797" y="359306"/>
        <a:ext cx="10131831" cy="718986"/>
      </dsp:txXfrm>
    </dsp:sp>
    <dsp:sp modelId="{342895EF-D64B-47A9-92A7-E2B817483553}">
      <dsp:nvSpPr>
        <dsp:cNvPr id="0" name=""/>
        <dsp:cNvSpPr/>
      </dsp:nvSpPr>
      <dsp:spPr>
        <a:xfrm>
          <a:off x="375273" y="572917"/>
          <a:ext cx="305048" cy="291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1125A-F8AA-4250-B12F-8061C821627A}">
      <dsp:nvSpPr>
        <dsp:cNvPr id="0" name=""/>
        <dsp:cNvSpPr/>
      </dsp:nvSpPr>
      <dsp:spPr>
        <a:xfrm>
          <a:off x="928248" y="1437973"/>
          <a:ext cx="9719619" cy="718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6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Acompañamiento a empresas para incursión en los mercados internacionales (capacitación, certificación)</a:t>
          </a:r>
          <a:endParaRPr lang="es-PA" sz="2800" kern="1200" dirty="0"/>
        </a:p>
      </dsp:txBody>
      <dsp:txXfrm>
        <a:off x="928248" y="1437973"/>
        <a:ext cx="9719619" cy="718986"/>
      </dsp:txXfrm>
    </dsp:sp>
    <dsp:sp modelId="{FFD65229-8799-4FD7-B40B-D6A8AF480E63}">
      <dsp:nvSpPr>
        <dsp:cNvPr id="0" name=""/>
        <dsp:cNvSpPr/>
      </dsp:nvSpPr>
      <dsp:spPr>
        <a:xfrm>
          <a:off x="787485" y="1651584"/>
          <a:ext cx="305048" cy="291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FC7FF-DAB5-4136-A519-BF31BB9DF7C1}">
      <dsp:nvSpPr>
        <dsp:cNvPr id="0" name=""/>
        <dsp:cNvSpPr/>
      </dsp:nvSpPr>
      <dsp:spPr>
        <a:xfrm>
          <a:off x="940009" y="2516640"/>
          <a:ext cx="9719619" cy="718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6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Gestión ante otros gobiernos para acelerar trámites (inspección de plantas, obtención de códigos aduaneros)</a:t>
          </a:r>
          <a:endParaRPr lang="es-PA" sz="2800" kern="1200" dirty="0"/>
        </a:p>
      </dsp:txBody>
      <dsp:txXfrm>
        <a:off x="940009" y="2516640"/>
        <a:ext cx="9719619" cy="718986"/>
      </dsp:txXfrm>
    </dsp:sp>
    <dsp:sp modelId="{9AC7F139-1640-4788-AABB-865A387F4B64}">
      <dsp:nvSpPr>
        <dsp:cNvPr id="0" name=""/>
        <dsp:cNvSpPr/>
      </dsp:nvSpPr>
      <dsp:spPr>
        <a:xfrm>
          <a:off x="787485" y="2730251"/>
          <a:ext cx="305048" cy="291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276EA-D00C-4CA3-A34C-D61335DA3FDC}">
      <dsp:nvSpPr>
        <dsp:cNvPr id="0" name=""/>
        <dsp:cNvSpPr/>
      </dsp:nvSpPr>
      <dsp:spPr>
        <a:xfrm>
          <a:off x="527797" y="3595307"/>
          <a:ext cx="10131831" cy="718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6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Racionalizar trámites vinculados con las exportaciones (gestiones digitales)</a:t>
          </a:r>
          <a:endParaRPr lang="es-PA" sz="2800" kern="1200" dirty="0"/>
        </a:p>
      </dsp:txBody>
      <dsp:txXfrm>
        <a:off x="527797" y="3595307"/>
        <a:ext cx="10131831" cy="718986"/>
      </dsp:txXfrm>
    </dsp:sp>
    <dsp:sp modelId="{10914DD5-908D-45FF-8922-B4EF968D670E}">
      <dsp:nvSpPr>
        <dsp:cNvPr id="0" name=""/>
        <dsp:cNvSpPr/>
      </dsp:nvSpPr>
      <dsp:spPr>
        <a:xfrm>
          <a:off x="383825" y="3815644"/>
          <a:ext cx="287945" cy="278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CA5BC-296A-4765-B62B-2DCE7199B360}">
      <dsp:nvSpPr>
        <dsp:cNvPr id="0" name=""/>
        <dsp:cNvSpPr/>
      </dsp:nvSpPr>
      <dsp:spPr>
        <a:xfrm>
          <a:off x="-5637284" y="-863107"/>
          <a:ext cx="6712884" cy="6712884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1816F-6C64-490A-B259-54B294FC9637}">
      <dsp:nvSpPr>
        <dsp:cNvPr id="0" name=""/>
        <dsp:cNvSpPr/>
      </dsp:nvSpPr>
      <dsp:spPr>
        <a:xfrm>
          <a:off x="692149" y="498667"/>
          <a:ext cx="7367034" cy="997334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63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300" b="1" kern="1200" dirty="0">
              <a:solidFill>
                <a:schemeClr val="bg1"/>
              </a:solidFill>
            </a:rPr>
            <a:t>Construir una Plataforma Digital</a:t>
          </a:r>
          <a:r>
            <a:rPr lang="es-PA" sz="2300" b="0" kern="1200" dirty="0">
              <a:solidFill>
                <a:schemeClr val="bg1"/>
              </a:solidFill>
            </a:rPr>
            <a:t> para Identificar Nuevas Oportunidades de Exportación</a:t>
          </a:r>
        </a:p>
      </dsp:txBody>
      <dsp:txXfrm>
        <a:off x="692149" y="498667"/>
        <a:ext cx="7367034" cy="997334"/>
      </dsp:txXfrm>
    </dsp:sp>
    <dsp:sp modelId="{696EE623-5C6A-464F-B2D5-C3E0E6886A0A}">
      <dsp:nvSpPr>
        <dsp:cNvPr id="0" name=""/>
        <dsp:cNvSpPr/>
      </dsp:nvSpPr>
      <dsp:spPr>
        <a:xfrm>
          <a:off x="68816" y="374000"/>
          <a:ext cx="1246667" cy="1246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8A8E5D-C275-481D-A020-440E5DF2490A}">
      <dsp:nvSpPr>
        <dsp:cNvPr id="0" name=""/>
        <dsp:cNvSpPr/>
      </dsp:nvSpPr>
      <dsp:spPr>
        <a:xfrm>
          <a:off x="1054680" y="1994668"/>
          <a:ext cx="7004503" cy="997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63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300" b="1" kern="1200" dirty="0">
              <a:solidFill>
                <a:schemeClr val="bg1"/>
              </a:solidFill>
            </a:rPr>
            <a:t>Activación de Mecanismos de Cooperación</a:t>
          </a:r>
          <a:r>
            <a:rPr lang="es-PA" sz="2300" kern="1200" dirty="0">
              <a:solidFill>
                <a:schemeClr val="bg1"/>
              </a:solidFill>
            </a:rPr>
            <a:t> en Acuerdos Comerciales (</a:t>
          </a:r>
          <a:r>
            <a:rPr lang="es-PA" sz="2300" i="1" kern="1200" dirty="0">
              <a:solidFill>
                <a:schemeClr val="bg1"/>
              </a:solidFill>
            </a:rPr>
            <a:t>Trade Capacity Building</a:t>
          </a:r>
          <a:r>
            <a:rPr lang="es-PA" sz="2300" kern="1200" dirty="0">
              <a:solidFill>
                <a:schemeClr val="bg1"/>
              </a:solidFill>
            </a:rPr>
            <a:t>)</a:t>
          </a:r>
        </a:p>
      </dsp:txBody>
      <dsp:txXfrm>
        <a:off x="1054680" y="1994668"/>
        <a:ext cx="7004503" cy="997334"/>
      </dsp:txXfrm>
    </dsp:sp>
    <dsp:sp modelId="{723B1F0D-AD43-46F3-80B5-EF675512801C}">
      <dsp:nvSpPr>
        <dsp:cNvPr id="0" name=""/>
        <dsp:cNvSpPr/>
      </dsp:nvSpPr>
      <dsp:spPr>
        <a:xfrm>
          <a:off x="431346" y="1870001"/>
          <a:ext cx="1246667" cy="1246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BFD749-1B53-43A1-A23B-CCBAE1345434}">
      <dsp:nvSpPr>
        <dsp:cNvPr id="0" name=""/>
        <dsp:cNvSpPr/>
      </dsp:nvSpPr>
      <dsp:spPr>
        <a:xfrm>
          <a:off x="692149" y="3490669"/>
          <a:ext cx="7367034" cy="997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63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300" b="1" kern="1200" dirty="0">
              <a:solidFill>
                <a:schemeClr val="bg1"/>
              </a:solidFill>
            </a:rPr>
            <a:t>Identificación de Obstáculos a la Exportación</a:t>
          </a:r>
          <a:r>
            <a:rPr lang="es-PA" sz="2300" kern="1200" dirty="0">
              <a:solidFill>
                <a:schemeClr val="bg1"/>
              </a:solidFill>
            </a:rPr>
            <a:t> y Diseño de Hojas de Ruta Interinstitucionales para su Superación</a:t>
          </a:r>
        </a:p>
      </dsp:txBody>
      <dsp:txXfrm>
        <a:off x="692149" y="3490669"/>
        <a:ext cx="7367034" cy="997334"/>
      </dsp:txXfrm>
    </dsp:sp>
    <dsp:sp modelId="{755BA602-213E-4D0C-B6DA-F9B221271704}">
      <dsp:nvSpPr>
        <dsp:cNvPr id="0" name=""/>
        <dsp:cNvSpPr/>
      </dsp:nvSpPr>
      <dsp:spPr>
        <a:xfrm>
          <a:off x="68816" y="3366002"/>
          <a:ext cx="1246667" cy="1246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A404D-A170-4758-855D-F03529EC98D5}" type="datetimeFigureOut">
              <a:rPr lang="es-PA" smtClean="0"/>
              <a:t>10/13/2020</a:t>
            </a:fld>
            <a:endParaRPr lang="es-PA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AA4C2-4D6C-40B7-B69C-101629CA3BF3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3079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382-EE69-4DDD-A154-9F271035D00C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pic>
        <p:nvPicPr>
          <p:cNvPr id="5" name="4 Imagen" descr="Presentacioìn-Intelcom-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467544"/>
            <a:ext cx="12992100" cy="100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2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F033-4F1F-4472-B4D0-6292F27E57B4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pic>
        <p:nvPicPr>
          <p:cNvPr id="5" name="4 Imagen" descr="Presentacioìn-Intelcom-1-g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0733"/>
            <a:ext cx="12192000" cy="7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010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3980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5084064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3"/>
            <a:ext cx="5084064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5084064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3"/>
            <a:ext cx="5084064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9943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0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5558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10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7367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248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1583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022605"/>
            <a:ext cx="2441448" cy="1640508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022605"/>
            <a:ext cx="2441448" cy="1640508"/>
          </a:xfrm>
          <a:solidFill>
            <a:schemeClr val="accent3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022605"/>
            <a:ext cx="2441448" cy="1640508"/>
          </a:xfrm>
          <a:solidFill>
            <a:schemeClr val="accent5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022605"/>
            <a:ext cx="2441448" cy="1640508"/>
          </a:xfrm>
          <a:solidFill>
            <a:schemeClr val="bg2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38483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LCOM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BE0-AEFF-435C-88C7-5CEA1D768009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pic>
        <p:nvPicPr>
          <p:cNvPr id="7" name="6 Imagen" descr="Presentacioìn-Intelcom-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0733"/>
            <a:ext cx="12192000" cy="7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35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022605"/>
            <a:ext cx="2441448" cy="1640508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022605"/>
            <a:ext cx="2441448" cy="1640508"/>
          </a:xfrm>
          <a:solidFill>
            <a:schemeClr val="accent3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022605"/>
            <a:ext cx="2441448" cy="1640508"/>
          </a:xfrm>
          <a:solidFill>
            <a:schemeClr val="accent5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022605"/>
            <a:ext cx="2441448" cy="1640508"/>
          </a:xfrm>
          <a:solidFill>
            <a:schemeClr val="bg2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62550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38158"/>
            <a:ext cx="3328416" cy="1024955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38158"/>
            <a:ext cx="3328416" cy="1024955"/>
          </a:xfrm>
          <a:solidFill>
            <a:schemeClr val="accent4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38158"/>
            <a:ext cx="3328416" cy="1024955"/>
          </a:xfrm>
          <a:solidFill>
            <a:schemeClr val="bg2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152519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38158"/>
            <a:ext cx="3328416" cy="1024955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38158"/>
            <a:ext cx="3328416" cy="1024955"/>
          </a:xfrm>
          <a:solidFill>
            <a:schemeClr val="accent4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38158"/>
            <a:ext cx="3328416" cy="1024955"/>
          </a:xfrm>
          <a:solidFill>
            <a:schemeClr val="bg2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98822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38154"/>
            <a:ext cx="5084064" cy="1024955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638154"/>
            <a:ext cx="5084064" cy="1024955"/>
          </a:xfrm>
          <a:solidFill>
            <a:schemeClr val="accent4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07210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38154"/>
            <a:ext cx="5084064" cy="1024955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638154"/>
            <a:ext cx="5084064" cy="1024955"/>
          </a:xfrm>
          <a:solidFill>
            <a:schemeClr val="accent4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9345670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3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3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3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400564"/>
            <a:ext cx="2441448" cy="1640508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400564"/>
            <a:ext cx="2441448" cy="1640508"/>
          </a:xfrm>
          <a:solidFill>
            <a:schemeClr val="accent3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400564"/>
            <a:ext cx="2441448" cy="1640508"/>
          </a:xfrm>
          <a:solidFill>
            <a:schemeClr val="accent5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400564"/>
            <a:ext cx="2441448" cy="1640508"/>
          </a:xfrm>
          <a:solidFill>
            <a:schemeClr val="bg2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9"/>
            <a:ext cx="2441448" cy="1713559"/>
          </a:xfrm>
        </p:spPr>
        <p:txBody>
          <a:bodyPr/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9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9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9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80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3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3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3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400564"/>
            <a:ext cx="2441448" cy="1640508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400564"/>
            <a:ext cx="2441448" cy="1640508"/>
          </a:xfrm>
          <a:solidFill>
            <a:schemeClr val="accent3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400564"/>
            <a:ext cx="2441448" cy="1640508"/>
          </a:xfrm>
          <a:solidFill>
            <a:schemeClr val="accent5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400564"/>
            <a:ext cx="2441448" cy="1640508"/>
          </a:xfrm>
          <a:solidFill>
            <a:schemeClr val="bg2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9"/>
            <a:ext cx="2441448" cy="1713559"/>
          </a:xfrm>
        </p:spPr>
        <p:txBody>
          <a:bodyPr/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9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9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9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1867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016117"/>
            <a:ext cx="3328416" cy="1024955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016117"/>
            <a:ext cx="3328416" cy="1024955"/>
          </a:xfrm>
          <a:solidFill>
            <a:schemeClr val="accent4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016117"/>
            <a:ext cx="3328416" cy="1024955"/>
          </a:xfrm>
          <a:solidFill>
            <a:schemeClr val="bg2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43932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016117"/>
            <a:ext cx="3328416" cy="1024955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016117"/>
            <a:ext cx="3328416" cy="1024955"/>
          </a:xfrm>
          <a:solidFill>
            <a:schemeClr val="accent4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016117"/>
            <a:ext cx="3328416" cy="1024955"/>
          </a:xfrm>
          <a:solidFill>
            <a:schemeClr val="bg2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230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016114"/>
            <a:ext cx="5084064" cy="1024955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016114"/>
            <a:ext cx="5084064" cy="1024955"/>
          </a:xfrm>
          <a:solidFill>
            <a:schemeClr val="accent4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7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B47-3031-4D3C-92C9-B093E44F1F44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252677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016114"/>
            <a:ext cx="5084064" cy="1024955"/>
          </a:xfrm>
          <a:solidFill>
            <a:schemeClr val="accent1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016114"/>
            <a:ext cx="5084064" cy="1024955"/>
          </a:xfrm>
          <a:solidFill>
            <a:schemeClr val="accent4">
              <a:alpha val="80000"/>
            </a:schemeClr>
          </a:solidFill>
        </p:spPr>
        <p:txBody>
          <a:bodyPr lIns="137153" tIns="68577" rIns="137153" bIns="6857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74" indent="-171438">
              <a:defRPr sz="1467">
                <a:solidFill>
                  <a:srgbClr val="FFFFFF"/>
                </a:solidFill>
              </a:defRPr>
            </a:lvl3pPr>
            <a:lvl4pPr marL="514314" indent="-171438">
              <a:defRPr sz="1467">
                <a:solidFill>
                  <a:srgbClr val="FFFFFF"/>
                </a:solidFill>
              </a:defRPr>
            </a:lvl4pPr>
            <a:lvl5pPr marL="742895" indent="-228584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17905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82786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22607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89518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54073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9554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8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30190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5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3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36946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5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3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96695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066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1"/>
            <a:ext cx="9497484" cy="1673225"/>
          </a:xfrm>
        </p:spPr>
        <p:txBody>
          <a:bodyPr anchor="t"/>
          <a:lstStyle>
            <a:lvl1pPr eaLnBrk="1" latinLnBrk="0" hangingPunct="1">
              <a:buNone/>
              <a:defRPr kumimoji="0" lang="es-ES" sz="3733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24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2133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867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los estilos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 eaLnBrk="1" latinLnBrk="0" hangingPunct="1">
              <a:buNone/>
              <a:defRPr kumimoji="0" lang="es-ES" sz="5867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B1B-6A30-46E2-AE02-9AAF89360EC7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6"/>
          </a:xfrm>
        </p:spPr>
        <p:txBody>
          <a:bodyPr>
            <a:noAutofit/>
          </a:bodyPr>
          <a:lstStyle>
            <a:lvl1pPr eaLnBrk="1" latinLnBrk="0" hangingPunct="1">
              <a:defRPr kumimoji="0" lang="es-ES" sz="3200">
                <a:solidFill>
                  <a:srgbClr val="FFFFFF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1" name="10 Imagen" descr="Presentacioìn-Intelcom-1-g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6100733"/>
            <a:ext cx="12191993" cy="7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2770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98280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39280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67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67"/>
            </a:lvl2pPr>
            <a:lvl3pPr marL="150803" indent="-150803">
              <a:defRPr sz="1467"/>
            </a:lvl3pPr>
            <a:lvl4pPr marL="401609" indent="-207947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67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67"/>
            </a:lvl2pPr>
            <a:lvl3pPr marL="150803" indent="-150803">
              <a:defRPr sz="1467"/>
            </a:lvl3pPr>
            <a:lvl4pPr marL="401609" indent="-207947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5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016-D602-4EFA-9A96-D1B3B729514F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905000"/>
            <a:ext cx="21336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333"/>
              </a:spcAft>
              <a:buNone/>
              <a:defRPr kumimoji="0" lang="es-ES" sz="2400"/>
            </a:lvl1pPr>
            <a:lvl2pPr eaLnBrk="1" latinLnBrk="0" hangingPunct="1">
              <a:buNone/>
              <a:defRPr kumimoji="0" lang="es-ES" sz="1600"/>
            </a:lvl2pPr>
            <a:lvl3pPr eaLnBrk="1" latinLnBrk="0" hangingPunct="1">
              <a:buNone/>
              <a:defRPr kumimoji="0" lang="es-ES" sz="1333"/>
            </a:lvl3pPr>
            <a:lvl4pPr eaLnBrk="1" latinLnBrk="0" hangingPunct="1">
              <a:buNone/>
              <a:defRPr kumimoji="0" lang="es-ES" sz="1200"/>
            </a:lvl4pPr>
            <a:lvl5pPr eaLnBrk="1" latinLnBrk="0" hangingPunct="1">
              <a:buNone/>
              <a:defRPr kumimoji="0" lang="es-ES" sz="1200"/>
            </a:lvl5pPr>
            <a:extLst/>
          </a:lstStyle>
          <a:p>
            <a:pPr lvl="0" eaLnBrk="1" latinLnBrk="0" hangingPunct="1"/>
            <a:r>
              <a:rPr lang="es-ES"/>
              <a:t>Haga clic para modificar los estilos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49600" y="1905000"/>
            <a:ext cx="8534400" cy="4267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3717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6891" y="0"/>
            <a:ext cx="10115109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es-ES" sz="4267"/>
            </a:lvl1pPr>
            <a:extLst/>
          </a:lstStyle>
          <a:p>
            <a:r>
              <a:rPr kumimoji="0" lang="es-ES" dirty="0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es-ES" sz="2267"/>
            </a:lvl1pPr>
            <a:lvl2pPr eaLnBrk="1" latinLnBrk="0" hangingPunct="1">
              <a:buFontTx/>
              <a:buNone/>
              <a:defRPr kumimoji="0" lang="es-ES" sz="1600"/>
            </a:lvl2pPr>
            <a:lvl3pPr eaLnBrk="1" latinLnBrk="0" hangingPunct="1">
              <a:buFontTx/>
              <a:buNone/>
              <a:defRPr kumimoji="0" lang="es-ES" sz="1333"/>
            </a:lvl3pPr>
            <a:lvl4pPr eaLnBrk="1" latinLnBrk="0" hangingPunct="1">
              <a:buFontTx/>
              <a:buNone/>
              <a:defRPr kumimoji="0" lang="es-ES" sz="1200"/>
            </a:lvl4pPr>
            <a:lvl5pPr eaLnBrk="1" latinLnBrk="0" hangingPunct="1">
              <a:buFontTx/>
              <a:buNone/>
              <a:defRPr kumimoji="0" lang="es-ES" sz="1200"/>
            </a:lvl5pPr>
            <a:extLst/>
          </a:lstStyle>
          <a:p>
            <a:pPr lvl="0" eaLnBrk="1" latinLnBrk="0" hangingPunct="1"/>
            <a:r>
              <a:rPr lang="es-ES"/>
              <a:t>Haga clic para modificar los estilos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1936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24400"/>
            <a:ext cx="9753600" cy="609600"/>
          </a:xfrm>
        </p:spPr>
        <p:txBody>
          <a:bodyPr anchor="ctr"/>
          <a:lstStyle>
            <a:lvl1pPr algn="l" eaLnBrk="1" latinLnBrk="0" hangingPunct="1">
              <a:buNone/>
              <a:defRPr kumimoji="0" lang="es-ES" sz="3733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/>
          <a:p>
            <a:fld id="{3D1F0060-7165-48D3-B005-0E171F9AA1DB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9"/>
          </a:xfrm>
        </p:spPr>
        <p:txBody>
          <a:bodyPr rtlCol="0"/>
          <a:lstStyle>
            <a:lvl1pPr eaLnBrk="1" latinLnBrk="0" hangingPunct="1">
              <a:defRPr kumimoji="0" lang="es-ES" sz="3733"/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PA" dirty="0"/>
          </a:p>
        </p:txBody>
      </p:sp>
      <p:pic>
        <p:nvPicPr>
          <p:cNvPr id="15" name="14 Imagen" descr="Presentacioìn-Intelcom-1-g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0733"/>
            <a:ext cx="12192000" cy="7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7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865E6-9253-4E26-8BE9-FA6A0F7C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3B746-61C7-439D-BCE9-19A2CA836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901501-C52A-4C13-B430-C7800AD3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00F3-7FF9-40FF-B9A0-F6772CAF8C32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AC045-A889-4282-8C49-873C295E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83D8A2-0526-4700-8A72-34BF3CEC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7200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14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4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686800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es-ES" sz="3733">
                <a:solidFill>
                  <a:srgbClr val="FFFFFF"/>
                </a:solidFill>
              </a:defRPr>
            </a:lvl1pPr>
            <a:lvl2pPr marL="609585" indent="0" algn="ctr" eaLnBrk="1" latinLnBrk="0" hangingPunct="1">
              <a:buNone/>
            </a:lvl2pPr>
            <a:lvl3pPr marL="1219170" indent="0" algn="ctr" eaLnBrk="1" latinLnBrk="0" hangingPunct="1">
              <a:buNone/>
            </a:lvl3pPr>
            <a:lvl4pPr marL="1828754" indent="0" algn="ctr" eaLnBrk="1" latinLnBrk="0" hangingPunct="1">
              <a:buNone/>
            </a:lvl4pPr>
            <a:lvl5pPr marL="2438339" indent="0" algn="ctr" eaLnBrk="1" latinLnBrk="0" hangingPunct="1">
              <a:buNone/>
            </a:lvl5pPr>
            <a:lvl6pPr marL="3047924" indent="0" algn="ctr" eaLnBrk="1" latinLnBrk="0" hangingPunct="1">
              <a:buNone/>
            </a:lvl6pPr>
            <a:lvl7pPr marL="3657509" indent="0" algn="ctr" eaLnBrk="1" latinLnBrk="0" hangingPunct="1">
              <a:buNone/>
            </a:lvl7pPr>
            <a:lvl8pPr marL="4267093" indent="0" algn="ctr" eaLnBrk="1" latinLnBrk="0" hangingPunct="1">
              <a:buNone/>
            </a:lvl8pPr>
            <a:lvl9pPr marL="4876678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 eaLnBrk="1" latinLnBrk="0" hangingPunct="1">
              <a:defRPr kumimoji="0" lang="es-ES" sz="2667">
                <a:solidFill>
                  <a:srgbClr val="FFFFFF"/>
                </a:solidFill>
              </a:defRPr>
            </a:lvl1pPr>
            <a:extLst/>
          </a:lstStyle>
          <a:p>
            <a:fld id="{77E1BF25-1901-442E-9962-2BDC93F2C6FD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endParaRPr lang="es-P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0" y="836712"/>
            <a:ext cx="4320480" cy="3552395"/>
          </a:xfrm>
        </p:spPr>
        <p:txBody>
          <a:bodyPr rtlCol="0" anchor="b">
            <a:noAutofit/>
          </a:bodyPr>
          <a:lstStyle>
            <a:lvl1pPr eaLnBrk="1" latinLnBrk="0" hangingPunct="1">
              <a:defRPr kumimoji="0" lang="es-ES" sz="4267" cap="all" baseline="0">
                <a:solidFill>
                  <a:schemeClr val="accent2"/>
                </a:solidFill>
              </a:defRPr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pic>
        <p:nvPicPr>
          <p:cNvPr id="14" name="13 Imagen" descr="Presentacioìn-Intelcom-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746" y="0"/>
            <a:ext cx="779225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3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642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735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4" indent="-22858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15" indent="-247632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50" indent="-22858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32" indent="-22858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5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 numCol="2" spcCol="205735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4" indent="-22858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67" indent="-22858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50" indent="-22858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32" indent="-22858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0304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00445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72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11423"/>
            <a:ext cx="5082117" cy="6155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911423"/>
            <a:ext cx="5084232" cy="6155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3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54507"/>
            <a:ext cx="5082117" cy="6155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3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54507"/>
            <a:ext cx="5084232" cy="6155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3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9733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5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7602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63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836712"/>
            <a:ext cx="10871200" cy="669045"/>
          </a:xfrm>
        </p:spPr>
        <p:txBody>
          <a:bodyPr>
            <a:noAutofit/>
          </a:bodyPr>
          <a:lstStyle>
            <a:lvl1pPr>
              <a:defRPr sz="3733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8E65-A223-4436-9D37-7913D9C02D9B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69710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43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1" y="4562856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56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71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37156" tIns="68579" rIns="137156" bIns="68579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88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4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1012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4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95117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2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9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2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7311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711C55-DD2D-455E-B843-DF1B1FA79E55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93734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7447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35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5878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5084064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3"/>
            <a:ext cx="5084064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43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5084064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3"/>
            <a:ext cx="5084064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5211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40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964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42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1176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64637"/>
            <a:ext cx="10871200" cy="1341120"/>
          </a:xfrm>
        </p:spPr>
        <p:txBody>
          <a:bodyPr anchor="b">
            <a:noAutofit/>
          </a:bodyPr>
          <a:lstStyle>
            <a:lvl1pPr eaLnBrk="1" latinLnBrk="0" hangingPunct="1">
              <a:defRPr kumimoji="0" lang="es-ES" sz="3733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559757"/>
            <a:ext cx="5181600" cy="3505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559757"/>
            <a:ext cx="5181600" cy="3505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0CCE01-2B55-4B48-A489-243D63C58FD6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812800" y="1816383"/>
            <a:ext cx="51816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667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400800" y="1816383"/>
            <a:ext cx="5181600" cy="707136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667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45600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219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022600"/>
            <a:ext cx="2441448" cy="1640512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022600"/>
            <a:ext cx="2441448" cy="1640512"/>
          </a:xfrm>
          <a:solidFill>
            <a:schemeClr val="accent3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022600"/>
            <a:ext cx="2441448" cy="1640512"/>
          </a:xfrm>
          <a:solidFill>
            <a:schemeClr val="accent5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022600"/>
            <a:ext cx="2441448" cy="1640512"/>
          </a:xfrm>
          <a:solidFill>
            <a:schemeClr val="bg2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604621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022600"/>
            <a:ext cx="2441448" cy="1640512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022600"/>
            <a:ext cx="2441448" cy="1640512"/>
          </a:xfrm>
          <a:solidFill>
            <a:schemeClr val="accent3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022600"/>
            <a:ext cx="2441448" cy="1640512"/>
          </a:xfrm>
          <a:solidFill>
            <a:schemeClr val="accent5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022600"/>
            <a:ext cx="2441448" cy="1640512"/>
          </a:xfrm>
          <a:solidFill>
            <a:schemeClr val="bg2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9345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38153"/>
            <a:ext cx="3328416" cy="1024959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38153"/>
            <a:ext cx="3328416" cy="1024959"/>
          </a:xfrm>
          <a:solidFill>
            <a:schemeClr val="accent4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38153"/>
            <a:ext cx="3328416" cy="1024959"/>
          </a:xfrm>
          <a:solidFill>
            <a:schemeClr val="bg2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61215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38153"/>
            <a:ext cx="3328416" cy="1024959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38153"/>
            <a:ext cx="3328416" cy="1024959"/>
          </a:xfrm>
          <a:solidFill>
            <a:schemeClr val="accent4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38153"/>
            <a:ext cx="3328416" cy="1024959"/>
          </a:xfrm>
          <a:solidFill>
            <a:schemeClr val="bg2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832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38150"/>
            <a:ext cx="5084064" cy="1024959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638150"/>
            <a:ext cx="5084064" cy="1024959"/>
          </a:xfrm>
          <a:solidFill>
            <a:schemeClr val="accent4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825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38150"/>
            <a:ext cx="5084064" cy="1024959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638150"/>
            <a:ext cx="5084064" cy="1024959"/>
          </a:xfrm>
          <a:solidFill>
            <a:schemeClr val="accent4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74446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400558"/>
            <a:ext cx="2441448" cy="1640512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400558"/>
            <a:ext cx="2441448" cy="1640512"/>
          </a:xfrm>
          <a:solidFill>
            <a:schemeClr val="accent3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400558"/>
            <a:ext cx="2441448" cy="1640512"/>
          </a:xfrm>
          <a:solidFill>
            <a:schemeClr val="accent5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400558"/>
            <a:ext cx="2441448" cy="1640512"/>
          </a:xfrm>
          <a:solidFill>
            <a:schemeClr val="bg2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7"/>
            <a:ext cx="2441448" cy="1713559"/>
          </a:xfrm>
        </p:spPr>
        <p:txBody>
          <a:bodyPr/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7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7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7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2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400558"/>
            <a:ext cx="2441448" cy="1640512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400558"/>
            <a:ext cx="2441448" cy="1640512"/>
          </a:xfrm>
          <a:solidFill>
            <a:schemeClr val="accent3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400558"/>
            <a:ext cx="2441448" cy="1640512"/>
          </a:xfrm>
          <a:solidFill>
            <a:schemeClr val="accent5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400558"/>
            <a:ext cx="2441448" cy="1640512"/>
          </a:xfrm>
          <a:solidFill>
            <a:schemeClr val="bg2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7"/>
            <a:ext cx="2441448" cy="1713559"/>
          </a:xfrm>
        </p:spPr>
        <p:txBody>
          <a:bodyPr/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7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7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7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0661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016111"/>
            <a:ext cx="3328416" cy="1024959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016111"/>
            <a:ext cx="3328416" cy="1024959"/>
          </a:xfrm>
          <a:solidFill>
            <a:schemeClr val="accent4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016111"/>
            <a:ext cx="3328416" cy="1024959"/>
          </a:xfrm>
          <a:solidFill>
            <a:schemeClr val="bg2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9177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27381" y="836712"/>
            <a:ext cx="10871200" cy="669045"/>
          </a:xfrm>
        </p:spPr>
        <p:txBody>
          <a:bodyPr>
            <a:noAutofit/>
          </a:bodyPr>
          <a:lstStyle>
            <a:lvl1pPr>
              <a:defRPr sz="3733" b="1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3DEA-8A11-461C-BBEB-3A4B2631D2AD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95181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 dirty="0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016111"/>
            <a:ext cx="3328416" cy="1024959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016111"/>
            <a:ext cx="3328416" cy="1024959"/>
          </a:xfrm>
          <a:solidFill>
            <a:schemeClr val="accent4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016111"/>
            <a:ext cx="3328416" cy="1024959"/>
          </a:xfrm>
          <a:solidFill>
            <a:schemeClr val="bg2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7"/>
            <a:ext cx="3328416" cy="1750692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9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2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016110"/>
            <a:ext cx="5084064" cy="1024959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016110"/>
            <a:ext cx="5084064" cy="1024959"/>
          </a:xfrm>
          <a:solidFill>
            <a:schemeClr val="accent4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9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2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67"/>
            </a:lvl1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016110"/>
            <a:ext cx="5084064" cy="1024959"/>
          </a:xfrm>
          <a:solidFill>
            <a:schemeClr val="accent1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016110"/>
            <a:ext cx="5084064" cy="1024959"/>
          </a:xfrm>
          <a:solidFill>
            <a:schemeClr val="accent4">
              <a:alpha val="80000"/>
            </a:schemeClr>
          </a:solidFill>
        </p:spPr>
        <p:txBody>
          <a:bodyPr lIns="137156" tIns="68579" rIns="137156" bIns="6857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67">
                <a:solidFill>
                  <a:srgbClr val="FFFFFF"/>
                </a:solidFill>
              </a:defRPr>
            </a:lvl2pPr>
            <a:lvl3pPr marL="342882" indent="-171442">
              <a:defRPr sz="1467">
                <a:solidFill>
                  <a:srgbClr val="FFFFFF"/>
                </a:solidFill>
              </a:defRPr>
            </a:lvl3pPr>
            <a:lvl4pPr marL="514326" indent="-171442">
              <a:defRPr sz="1467">
                <a:solidFill>
                  <a:srgbClr val="FFFFFF"/>
                </a:solidFill>
              </a:defRPr>
            </a:lvl4pPr>
            <a:lvl5pPr marL="742913" indent="-228589">
              <a:defRPr sz="1467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33"/>
            </a:lvl1pPr>
            <a:lvl2pPr marL="171442" indent="-171442">
              <a:buFont typeface="Arial" panose="020B0604020202020204" pitchFamily="34" charset="0"/>
              <a:buChar char="•"/>
              <a:defRPr sz="1467"/>
            </a:lvl2pPr>
            <a:lvl3pPr marL="342882" indent="-171442">
              <a:defRPr sz="1467"/>
            </a:lvl3pPr>
            <a:lvl4pPr marL="514326" indent="-171442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3741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499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3483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60177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5167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16032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2541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5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89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5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656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9A15-AF94-4442-BD4F-27588AE5B568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pic>
        <p:nvPicPr>
          <p:cNvPr id="5" name="4 Imagen" descr="Presentacioìn-Intelcom-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46" y="-1947597"/>
            <a:ext cx="10039351" cy="100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36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5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89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5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1169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2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4377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2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1778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001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i="1"/>
            </a:lvl2pPr>
            <a:lvl3pPr marL="0" indent="0" algn="ctr">
              <a:buNone/>
              <a:defRPr sz="1467"/>
            </a:lvl3pPr>
            <a:lvl4pPr marL="514326" indent="-171442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244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67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67"/>
            </a:lvl2pPr>
            <a:lvl3pPr marL="150807" indent="-150807">
              <a:defRPr sz="1467"/>
            </a:lvl3pPr>
            <a:lvl4pPr marL="401619" indent="-207952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67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67"/>
            </a:lvl2pPr>
            <a:lvl3pPr marL="150807" indent="-150807">
              <a:defRPr sz="1467"/>
            </a:lvl3pPr>
            <a:lvl4pPr marL="401619" indent="-207952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3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8" indent="-152388">
              <a:buFont typeface="Arial" panose="020B0604020202020204" pitchFamily="34" charset="0"/>
              <a:buChar char="•"/>
              <a:defRPr sz="1467"/>
            </a:lvl2pPr>
            <a:lvl3pPr marL="304776" indent="-152388">
              <a:defRPr sz="1467"/>
            </a:lvl3pPr>
            <a:lvl4pPr marL="533360" indent="-228584">
              <a:defRPr sz="1467"/>
            </a:lvl4pPr>
            <a:lvl5pPr marL="761944" indent="-228584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795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42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24333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73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03" indent="-247626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4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09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8257-C1EB-436C-BB76-5FC9EDC154AD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pic>
        <p:nvPicPr>
          <p:cNvPr id="5" name="4 Imagen" descr="LOGO-INTEL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5629"/>
            <a:ext cx="12336693" cy="105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26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 numCol="2" spcCol="20573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55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4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09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6680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8433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41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11423"/>
            <a:ext cx="5082117" cy="6155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911423"/>
            <a:ext cx="5084232" cy="6155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8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54507"/>
            <a:ext cx="5082117" cy="6155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54507"/>
            <a:ext cx="5084232" cy="6155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91339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00421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546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032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8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1"/>
            <a:ext cx="9497484" cy="1673225"/>
          </a:xfrm>
        </p:spPr>
        <p:txBody>
          <a:bodyPr anchor="t"/>
          <a:lstStyle>
            <a:lvl1pPr eaLnBrk="1" latinLnBrk="0" hangingPunct="1">
              <a:buNone/>
              <a:defRPr kumimoji="0" lang="es-ES" sz="3733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24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2133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867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los estilos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 eaLnBrk="1" latinLnBrk="0" hangingPunct="1">
              <a:buNone/>
              <a:defRPr kumimoji="0" lang="es-ES" sz="5867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408-B899-4E07-92E7-64D1EEE30F74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6"/>
          </a:xfrm>
        </p:spPr>
        <p:txBody>
          <a:bodyPr>
            <a:noAutofit/>
          </a:bodyPr>
          <a:lstStyle>
            <a:lvl1pPr eaLnBrk="1" latinLnBrk="0" hangingPunct="1">
              <a:defRPr kumimoji="0" lang="es-ES" sz="3200">
                <a:solidFill>
                  <a:srgbClr val="FFFFFF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1" name="10 Imagen" descr="Presentacioìn-Intelcom-1-g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0733"/>
            <a:ext cx="12192000" cy="7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8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37153" tIns="68577" rIns="137153" bIns="68577"/>
          <a:lstStyle>
            <a:lvl1pPr marL="0" indent="0">
              <a:buFontTx/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326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3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3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3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3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3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3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569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07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318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152384" indent="-152384">
              <a:buFont typeface="Arial" panose="020B0604020202020204" pitchFamily="34" charset="0"/>
              <a:buChar char="•"/>
              <a:defRPr sz="1467"/>
            </a:lvl2pPr>
            <a:lvl3pPr marL="304768" indent="-152384">
              <a:defRPr sz="1467"/>
            </a:lvl3pPr>
            <a:lvl4pPr marL="533347" indent="-228578">
              <a:defRPr sz="1467"/>
            </a:lvl4pPr>
            <a:lvl5pPr marL="761925" indent="-228578"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3435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1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3"/>
            <a:ext cx="2441448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67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8078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7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3"/>
            <a:ext cx="3328416" cy="2988332"/>
          </a:xfrm>
        </p:spPr>
        <p:txBody>
          <a:bodyPr/>
          <a:lstStyle>
            <a:lvl1pPr marL="0" indent="0">
              <a:buNone/>
              <a:defRPr sz="2133"/>
            </a:lvl1pPr>
            <a:lvl2pPr marL="171438" indent="-171438">
              <a:buFont typeface="Arial" panose="020B0604020202020204" pitchFamily="34" charset="0"/>
              <a:buChar char="•"/>
              <a:defRPr sz="1467"/>
            </a:lvl2pPr>
            <a:lvl3pPr marL="342874" indent="-171438">
              <a:defRPr sz="1467"/>
            </a:lvl3pPr>
            <a:lvl4pPr marL="514314" indent="-171438">
              <a:defRPr sz="1467"/>
            </a:lvl4pPr>
            <a:lvl5pPr>
              <a:defRPr sz="1467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71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8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5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59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54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57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6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42" Type="http://schemas.openxmlformats.org/officeDocument/2006/relationships/slideLayout" Target="../slideLayouts/slideLayout117.xml"/><Relationship Id="rId47" Type="http://schemas.openxmlformats.org/officeDocument/2006/relationships/slideLayout" Target="../slideLayouts/slideLayout122.xml"/><Relationship Id="rId50" Type="http://schemas.openxmlformats.org/officeDocument/2006/relationships/slideLayout" Target="../slideLayouts/slideLayout125.xml"/><Relationship Id="rId55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45" Type="http://schemas.openxmlformats.org/officeDocument/2006/relationships/slideLayout" Target="../slideLayouts/slideLayout120.xml"/><Relationship Id="rId53" Type="http://schemas.openxmlformats.org/officeDocument/2006/relationships/slideLayout" Target="../slideLayouts/slideLayout128.xml"/><Relationship Id="rId58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80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118.xml"/><Relationship Id="rId48" Type="http://schemas.openxmlformats.org/officeDocument/2006/relationships/slideLayout" Target="../slideLayouts/slideLayout123.xml"/><Relationship Id="rId56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46" Type="http://schemas.openxmlformats.org/officeDocument/2006/relationships/slideLayout" Target="../slideLayouts/slideLayout12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16.xml"/><Relationship Id="rId54" Type="http://schemas.openxmlformats.org/officeDocument/2006/relationships/slideLayout" Target="../slideLayouts/slideLayout1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49" Type="http://schemas.openxmlformats.org/officeDocument/2006/relationships/slideLayout" Target="../slideLayouts/slideLayout124.xml"/><Relationship Id="rId57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106.xml"/><Relationship Id="rId44" Type="http://schemas.openxmlformats.org/officeDocument/2006/relationships/slideLayout" Target="../slideLayouts/slideLayout119.xml"/><Relationship Id="rId52" Type="http://schemas.openxmlformats.org/officeDocument/2006/relationships/slideLayout" Target="../slideLayouts/slideLayout1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803400"/>
            <a:ext cx="10871200" cy="4323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</a:t>
            </a:r>
            <a:r>
              <a:rPr kumimoji="0" lang="es-ES" err="1"/>
              <a:t>nivelmodificar</a:t>
            </a:r>
            <a:r>
              <a:rPr kumimoji="0" lang="es-ES"/>
              <a:t> el estilo de 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es-ES" sz="1867">
                <a:solidFill>
                  <a:schemeClr val="tx2"/>
                </a:solidFill>
              </a:defRPr>
            </a:lvl1pPr>
            <a:extLst/>
          </a:lstStyle>
          <a:p>
            <a:fld id="{9F3C1C89-DF56-4AA0-9377-D25F80F79DB1}" type="datetime1">
              <a:rPr lang="es-PA" smtClean="0"/>
              <a:t>10/13/2020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2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867">
                <a:solidFill>
                  <a:schemeClr val="tx2"/>
                </a:solidFill>
              </a:defRPr>
            </a:lvl1pPr>
            <a:extLst/>
          </a:lstStyle>
          <a:p>
            <a:endParaRPr lang="es-PA" dirty="0"/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9" name="Rectangle 8"/>
          <p:cNvSpPr/>
          <p:nvPr/>
        </p:nvSpPr>
        <p:spPr>
          <a:xfrm>
            <a:off x="787400" y="1505947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es-ES" sz="1867" b="1">
                <a:solidFill>
                  <a:srgbClr val="FFFFFF"/>
                </a:solidFill>
              </a:defRPr>
            </a:lvl1pPr>
            <a:extLst/>
          </a:lstStyle>
          <a:p>
            <a:fld id="{6C7D1B19-6236-4BA7-AFD2-943C573A6FD0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es-ES"/>
              <a:t>Haga clic para título del patrón</a:t>
            </a:r>
            <a:endParaRPr kumimoji="0" lang="en-US"/>
          </a:p>
        </p:txBody>
      </p:sp>
      <p:pic>
        <p:nvPicPr>
          <p:cNvPr id="11" name="10 Imagen" descr="Presentacioìn-Intelcom-(1)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12192000" cy="7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s-ES" sz="56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26709" indent="-426709" algn="l" rtl="0" eaLnBrk="1" latinLnBrk="0" hangingPunct="1">
        <a:spcBef>
          <a:spcPts val="933"/>
        </a:spcBef>
        <a:buClr>
          <a:schemeClr val="accent2"/>
        </a:buClr>
        <a:buSzPct val="60000"/>
        <a:buFont typeface="Wingdings"/>
        <a:buChar char=""/>
        <a:defRPr kumimoji="0" lang="es-ES" sz="3867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indent="-365751" algn="l" rtl="0" eaLnBrk="1" latinLnBrk="0" hangingPunct="1">
        <a:spcBef>
          <a:spcPts val="733"/>
        </a:spcBef>
        <a:buClr>
          <a:schemeClr val="accent1"/>
        </a:buClr>
        <a:buSzPct val="70000"/>
        <a:buFont typeface="Wingdings 2"/>
        <a:buChar char=""/>
        <a:defRPr kumimoji="0" lang="es-ES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rtl="0" eaLnBrk="1" latinLnBrk="0" hangingPunct="1">
        <a:spcBef>
          <a:spcPts val="667"/>
        </a:spcBef>
        <a:buClr>
          <a:schemeClr val="accent2"/>
        </a:buClr>
        <a:buSzPct val="75000"/>
        <a:buFont typeface="Wingdings"/>
        <a:buChar char=""/>
        <a:defRPr kumimoji="0" lang="es-ES"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-304792" algn="l" rtl="0" eaLnBrk="1" latinLnBrk="0" hangingPunct="1">
        <a:spcBef>
          <a:spcPts val="533"/>
        </a:spcBef>
        <a:buClr>
          <a:schemeClr val="accent3"/>
        </a:buClr>
        <a:buSzPct val="75000"/>
        <a:buFont typeface="Wingdings"/>
        <a:buChar char=""/>
        <a:defRPr kumimoji="0" lang="es-ES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-304792" algn="l" rtl="0" eaLnBrk="1" latinLnBrk="0" hangingPunct="1">
        <a:spcBef>
          <a:spcPts val="533"/>
        </a:spcBef>
        <a:buClr>
          <a:schemeClr val="accent4"/>
        </a:buClr>
        <a:buSzPct val="65000"/>
        <a:buFont typeface="Wingdings"/>
        <a:buChar char=""/>
        <a:defRPr kumimoji="0" lang="es-ES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804090" indent="-304792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69841" indent="-30479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35592" indent="-30479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01342" indent="-30479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2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7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95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  <p:sldLayoutId id="2147483727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</p:sldLayoutIdLst>
  <p:hf hdr="0" ftr="0" dt="0"/>
  <p:txStyles>
    <p:titleStyle>
      <a:lvl1pPr algn="ctr" defTabSz="121914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95" indent="-230706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83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72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61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4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33939" y="6303350"/>
            <a:ext cx="2161276" cy="307775"/>
          </a:xfrm>
          <a:prstGeom prst="rect">
            <a:avLst/>
          </a:prstGeom>
        </p:spPr>
        <p:txBody>
          <a:bodyPr vert="horz" wrap="square" lIns="121917" tIns="60959" rIns="121917" bIns="6095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4963" y="6293090"/>
            <a:ext cx="139424" cy="328295"/>
          </a:xfrm>
          <a:prstGeom prst="rect">
            <a:avLst/>
          </a:prstGeom>
        </p:spPr>
        <p:txBody>
          <a:bodyPr vert="horz" wrap="none" lIns="121917" tIns="60959" rIns="121917" bIns="6095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8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8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2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5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7" y="6399837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067" dirty="0"/>
          </a:p>
        </p:txBody>
      </p:sp>
      <p:sp>
        <p:nvSpPr>
          <p:cNvPr id="23" name="Oval 22"/>
          <p:cNvSpPr/>
          <p:nvPr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067" dirty="0"/>
          </a:p>
        </p:txBody>
      </p:sp>
      <p:sp>
        <p:nvSpPr>
          <p:cNvPr id="24" name="Oval 23"/>
          <p:cNvSpPr/>
          <p:nvPr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067" dirty="0"/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2400" dirty="0"/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2400" dirty="0"/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240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27079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lvl="0" algn="ctr"/>
            <a:endParaRPr lang="en-US" sz="240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249959" y="6251323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0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  <p:sldLayoutId id="2147483788" r:id="rId51"/>
    <p:sldLayoutId id="2147483789" r:id="rId52"/>
    <p:sldLayoutId id="2147483790" r:id="rId53"/>
    <p:sldLayoutId id="2147483791" r:id="rId54"/>
    <p:sldLayoutId id="2147483792" r:id="rId55"/>
    <p:sldLayoutId id="2147483793" r:id="rId56"/>
    <p:sldLayoutId id="2147483794" r:id="rId57"/>
    <p:sldLayoutId id="2147483795" r:id="rId58"/>
  </p:sldLayoutIdLst>
  <p:hf hdr="0" ftr="0" dt="0"/>
  <p:txStyles>
    <p:titleStyle>
      <a:lvl1pPr algn="ctr" defTabSz="121911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83" indent="-230701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65" indent="-228584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49" indent="-228584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33" indent="-228584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cid:image001.jpg@01D5D131.ED4D5A9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ogarciac@mici.gob.pa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99100C5-5461-4009-8FB5-A3E95D317315}"/>
              </a:ext>
            </a:extLst>
          </p:cNvPr>
          <p:cNvSpPr txBox="1"/>
          <p:nvPr/>
        </p:nvSpPr>
        <p:spPr>
          <a:xfrm>
            <a:off x="798653" y="361245"/>
            <a:ext cx="107837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/>
              <a:t>PLATAFORMA TECNOLÓGICA DE </a:t>
            </a:r>
            <a:r>
              <a:rPr lang="es-P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INTELCOM </a:t>
            </a:r>
            <a:r>
              <a:rPr lang="es-PA" sz="3600" b="1" dirty="0"/>
              <a:t>PARA IDENTIFICAR OPORTUNIDADES DE EXPORTACIÓN</a:t>
            </a:r>
            <a:endParaRPr lang="es-P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A" sz="4400" b="1" dirty="0"/>
          </a:p>
          <a:p>
            <a:pPr algn="ctr"/>
            <a:r>
              <a:rPr lang="es-PA" sz="4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Oscar García Cardoze</a:t>
            </a:r>
          </a:p>
          <a:p>
            <a:pPr algn="ctr"/>
            <a:r>
              <a:rPr lang="es-PA" sz="2000" b="1" dirty="0"/>
              <a:t>Director – Oficina de Inteligencia Comercial</a:t>
            </a:r>
          </a:p>
          <a:p>
            <a:pPr algn="ctr"/>
            <a:endParaRPr lang="es-PA" sz="4400" b="1" dirty="0"/>
          </a:p>
          <a:p>
            <a:pPr algn="ctr"/>
            <a:endParaRPr lang="es-PA" sz="2800" b="1" dirty="0"/>
          </a:p>
          <a:p>
            <a:pPr algn="ctr"/>
            <a:r>
              <a:rPr lang="es-P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Estudiantes de la UNACHI</a:t>
            </a:r>
          </a:p>
          <a:p>
            <a:pPr algn="ctr"/>
            <a:endParaRPr lang="es-PA" sz="1200" b="1" dirty="0"/>
          </a:p>
          <a:p>
            <a:pPr algn="ctr"/>
            <a:endParaRPr lang="es-PA" sz="2400" b="1" dirty="0"/>
          </a:p>
          <a:p>
            <a:pPr algn="ctr"/>
            <a:endParaRPr lang="es-PA" sz="2400" b="1" dirty="0"/>
          </a:p>
          <a:p>
            <a:pPr algn="ctr"/>
            <a:r>
              <a:rPr lang="es-PA" sz="2000" b="1" dirty="0"/>
              <a:t>Ciudad de Panamá, 13 de Octubre de 2020</a:t>
            </a:r>
            <a:endParaRPr lang="es-PA" sz="2800" b="1" dirty="0"/>
          </a:p>
        </p:txBody>
      </p:sp>
    </p:spTree>
    <p:extLst>
      <p:ext uri="{BB962C8B-B14F-4D97-AF65-F5344CB8AC3E}">
        <p14:creationId xmlns:p14="http://schemas.microsoft.com/office/powerpoint/2010/main" val="259457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6BE72-B6EC-4AA6-9640-80FC2BE2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10</a:t>
            </a:fld>
            <a:endParaRPr lang="es-PA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3B8A6B-3372-4ED7-9383-70B110DB3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52" y="1856803"/>
            <a:ext cx="10040495" cy="449887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6AE7DC-E2D8-483D-9172-D2AFC64E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87681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Exportaciones de Panamá a Japón por Subpartida Arancelaria.</a:t>
            </a:r>
            <a:b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Años 2015-2019. Valor FOB en US$</a:t>
            </a:r>
          </a:p>
        </p:txBody>
      </p:sp>
    </p:spTree>
    <p:extLst>
      <p:ext uri="{BB962C8B-B14F-4D97-AF65-F5344CB8AC3E}">
        <p14:creationId xmlns:p14="http://schemas.microsoft.com/office/powerpoint/2010/main" val="287931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6BE72-B6EC-4AA6-9640-80FC2BE2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11</a:t>
            </a:fld>
            <a:endParaRPr lang="es-PA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56AE7DC-E2D8-483D-9172-D2AFC64E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87681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Exportaciones de Panamá a Corea del Sur por Subpartida Arancelaria.</a:t>
            </a:r>
            <a:b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Años 2015-2019. Valor FOB en US$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9F6495-D617-4169-8583-D6742231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90" y="1841425"/>
            <a:ext cx="9917932" cy="37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8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608D2BF-1CA7-4896-938D-4F34DE7CF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089" y="1929681"/>
            <a:ext cx="10611555" cy="44146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Esfuerzo de negociación de acuerdos comerciales vs. desempeño exportador.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Estimaciones sobre exportaciones panameñas al amparo de los acuerdos comerciales (aprovechamiento) para el año 2019.</a:t>
            </a:r>
          </a:p>
          <a:p>
            <a:pPr algn="just"/>
            <a:r>
              <a:rPr lang="es-ES" b="1" dirty="0"/>
              <a:t>El entorno del COVID-19 y Plan para Impulsar las Exportaciones.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Creación de la Oficina de Inteligencia Comercial y desarrollo de la plataforma tecnológica de INTELCOM (intelcom.gob.pa).</a:t>
            </a:r>
          </a:p>
          <a:p>
            <a:pPr algn="just"/>
            <a:endParaRPr lang="es-PA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B1634A-6AF9-42BC-933F-5DF0820F34BB}"/>
              </a:ext>
            </a:extLst>
          </p:cNvPr>
          <p:cNvSpPr txBox="1">
            <a:spLocks/>
          </p:cNvSpPr>
          <p:nvPr/>
        </p:nvSpPr>
        <p:spPr>
          <a:xfrm>
            <a:off x="40511" y="763928"/>
            <a:ext cx="12110977" cy="7054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5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A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6704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El Nuevo Entorno Internacional creado por el COVID-19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13</a:t>
            </a:fld>
            <a:endParaRPr lang="es-PA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9DFDF2-76A8-4DE6-A0C6-8C7B884A9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35" y="1742486"/>
            <a:ext cx="10302930" cy="51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6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El Nuevo Entorno Internacional creado por el COVID-19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14</a:t>
            </a:fld>
            <a:endParaRPr lang="es-PA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D182FEB-6961-4DA5-BE2A-ED54A67A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622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Pros</a:t>
            </a:r>
            <a:r>
              <a:rPr lang="es-ES" sz="2800" dirty="0"/>
              <a:t>: Reducción/eliminación de restricciones a las importaciones</a:t>
            </a:r>
          </a:p>
          <a:p>
            <a:pPr lvl="1" algn="just"/>
            <a:r>
              <a:rPr lang="es-ES" sz="2400" dirty="0"/>
              <a:t>Medicamentos</a:t>
            </a:r>
          </a:p>
          <a:p>
            <a:pPr lvl="1" algn="just"/>
            <a:r>
              <a:rPr lang="es-ES" sz="2400" dirty="0"/>
              <a:t>Aseo personal y limpieza</a:t>
            </a:r>
          </a:p>
          <a:p>
            <a:pPr lvl="1" algn="just"/>
            <a:r>
              <a:rPr lang="es-ES" sz="2400" dirty="0"/>
              <a:t>Alimentos</a:t>
            </a:r>
          </a:p>
          <a:p>
            <a:pPr lvl="1" algn="just"/>
            <a:r>
              <a:rPr lang="es-ES" sz="2400" dirty="0"/>
              <a:t>Sistema inmunológico</a:t>
            </a:r>
          </a:p>
          <a:p>
            <a:pPr lvl="1" algn="just"/>
            <a:r>
              <a:rPr lang="es-ES" sz="2400" dirty="0"/>
              <a:t>Varios de estos productos forman parte de nuestra oferta exportable (real y potencial)</a:t>
            </a:r>
          </a:p>
          <a:p>
            <a:pPr algn="just"/>
            <a:r>
              <a:rPr lang="es-ES" sz="2800" b="1" dirty="0"/>
              <a:t>Cons</a:t>
            </a:r>
            <a:r>
              <a:rPr lang="es-ES" sz="2800" dirty="0"/>
              <a:t>: Reducción de la demanda global</a:t>
            </a:r>
          </a:p>
          <a:p>
            <a:pPr lvl="1" algn="just"/>
            <a:r>
              <a:rPr lang="es-ES" sz="2400" dirty="0"/>
              <a:t>Pero...Consumidores priorizan sus gastos y privilegian los productos descritos</a:t>
            </a:r>
          </a:p>
          <a:p>
            <a:pPr lvl="1" algn="just"/>
            <a:r>
              <a:rPr lang="es-PA" sz="2400" dirty="0"/>
              <a:t>Necesidad de cumplir con certificaciones internacionales (Global GAP, etc.)</a:t>
            </a:r>
          </a:p>
        </p:txBody>
      </p:sp>
    </p:spTree>
    <p:extLst>
      <p:ext uri="{BB962C8B-B14F-4D97-AF65-F5344CB8AC3E}">
        <p14:creationId xmlns:p14="http://schemas.microsoft.com/office/powerpoint/2010/main" val="360450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53C50-3E6A-422B-B036-0F2FA5CD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812800"/>
            <a:ext cx="10871200" cy="685210"/>
          </a:xfrm>
        </p:spPr>
        <p:txBody>
          <a:bodyPr vert="horz" anchor="b"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Plan para Reactivar las Exportaciones 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CC7C7C-7BD1-4C27-8E9D-E3B92A1A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15</a:t>
            </a:fld>
            <a:endParaRPr lang="es-PA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5EB641D-C03F-42F1-B4E8-19BC9931B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78550"/>
              </p:ext>
            </p:extLst>
          </p:nvPr>
        </p:nvGraphicFramePr>
        <p:xfrm>
          <a:off x="1332089" y="1828800"/>
          <a:ext cx="9527822" cy="476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52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2C7C48B-0A23-469D-9728-957EDA79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16</a:t>
            </a:fld>
            <a:endParaRPr lang="es-PA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AEE73F7-2583-4DDF-A25B-0DA58B9E92F4}"/>
              </a:ext>
            </a:extLst>
          </p:cNvPr>
          <p:cNvGraphicFramePr/>
          <p:nvPr/>
        </p:nvGraphicFramePr>
        <p:xfrm>
          <a:off x="733777" y="1828800"/>
          <a:ext cx="10724444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3AD8DA61-9382-472B-A6CD-ADF143DD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812800"/>
            <a:ext cx="10871200" cy="685210"/>
          </a:xfrm>
        </p:spPr>
        <p:txBody>
          <a:bodyPr vert="horz" anchor="b"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Plan para Reactivar las Exportaciones 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4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608D2BF-1CA7-4896-938D-4F34DE7CF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089" y="1929681"/>
            <a:ext cx="10611555" cy="44146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Esfuerzo de negociación de acuerdos comerciales vs. desempeño exportador.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Estimaciones sobre exportaciones panameñas al amparo de los acuerdos comerciales (aprovechamiento) para el año 2019.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El entorno del COVID-19 y Plan para Impulsar las Exportaciones.</a:t>
            </a:r>
          </a:p>
          <a:p>
            <a:pPr algn="just"/>
            <a:r>
              <a:rPr lang="es-ES" b="1" dirty="0"/>
              <a:t>Creación de la Oficina de Inteligencia Comercial y desarrollo de la plataforma tecnológica de INTELCOM (</a:t>
            </a: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intelcom.gob.pa</a:t>
            </a:r>
            <a:r>
              <a:rPr lang="es-ES" b="1" dirty="0"/>
              <a:t>).</a:t>
            </a:r>
          </a:p>
          <a:p>
            <a:pPr algn="just"/>
            <a:endParaRPr lang="es-PA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B1634A-6AF9-42BC-933F-5DF0820F34BB}"/>
              </a:ext>
            </a:extLst>
          </p:cNvPr>
          <p:cNvSpPr txBox="1">
            <a:spLocks/>
          </p:cNvSpPr>
          <p:nvPr/>
        </p:nvSpPr>
        <p:spPr>
          <a:xfrm>
            <a:off x="40511" y="763928"/>
            <a:ext cx="12110977" cy="7054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5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A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210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62F211-070C-40EB-8E9D-274EE5437383}"/>
              </a:ext>
            </a:extLst>
          </p:cNvPr>
          <p:cNvSpPr txBox="1"/>
          <p:nvPr/>
        </p:nvSpPr>
        <p:spPr>
          <a:xfrm>
            <a:off x="1690578" y="855942"/>
            <a:ext cx="91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kumimoji="0" lang="es-P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PRINC</a:t>
            </a:r>
            <a:r>
              <a:rPr lang="es-PA" sz="2800" b="1" dirty="0">
                <a:latin typeface="Gill Sans MT" panose="020B0502020104020203" pitchFamily="34" charset="0"/>
              </a:rPr>
              <a:t>IPALES FUNCIONES DE INTELCOM</a:t>
            </a:r>
            <a:endParaRPr kumimoji="0" lang="es-P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AD00F8-DA59-43CC-A659-AD36D4BC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C7E001D5-C48C-42C7-A2EC-87CC22207E08}" type="slidenum">
              <a:rPr lang="es-PA" sz="2000" smtClean="0"/>
              <a:t>18</a:t>
            </a:fld>
            <a:endParaRPr lang="es-PA" sz="2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A09D3D6-327F-4737-912E-87B1DC8B7903}"/>
              </a:ext>
            </a:extLst>
          </p:cNvPr>
          <p:cNvGraphicFramePr/>
          <p:nvPr/>
        </p:nvGraphicFramePr>
        <p:xfrm>
          <a:off x="2488019" y="1871330"/>
          <a:ext cx="8128000" cy="498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D41F541-B13B-4D9D-98F6-E018B1E74E2C}"/>
              </a:ext>
            </a:extLst>
          </p:cNvPr>
          <p:cNvSpPr txBox="1"/>
          <p:nvPr/>
        </p:nvSpPr>
        <p:spPr>
          <a:xfrm>
            <a:off x="3035596" y="2548298"/>
            <a:ext cx="43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Calibri" panose="020F0502020204030204" pitchFamily="34" charset="0"/>
              </a:rPr>
              <a:t>1</a:t>
            </a:r>
            <a:endParaRPr lang="es-PA" sz="2400" b="1" dirty="0">
              <a:latin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861665-A7D1-4C03-AC05-58142D920D23}"/>
              </a:ext>
            </a:extLst>
          </p:cNvPr>
          <p:cNvSpPr txBox="1"/>
          <p:nvPr/>
        </p:nvSpPr>
        <p:spPr>
          <a:xfrm>
            <a:off x="3386470" y="4068726"/>
            <a:ext cx="43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Calibri" panose="020F0502020204030204" pitchFamily="34" charset="0"/>
              </a:rPr>
              <a:t>2</a:t>
            </a:r>
            <a:endParaRPr lang="es-PA" sz="2400" b="1" dirty="0">
              <a:latin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3263C8-24C3-4C9C-9FD5-25B1BF651B39}"/>
              </a:ext>
            </a:extLst>
          </p:cNvPr>
          <p:cNvSpPr txBox="1"/>
          <p:nvPr/>
        </p:nvSpPr>
        <p:spPr>
          <a:xfrm>
            <a:off x="2950536" y="5589154"/>
            <a:ext cx="43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Calibri" panose="020F0502020204030204" pitchFamily="34" charset="0"/>
              </a:rPr>
              <a:t>3</a:t>
            </a:r>
            <a:endParaRPr lang="es-PA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09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62F211-070C-40EB-8E9D-274EE5437383}"/>
              </a:ext>
            </a:extLst>
          </p:cNvPr>
          <p:cNvSpPr txBox="1"/>
          <p:nvPr/>
        </p:nvSpPr>
        <p:spPr>
          <a:xfrm>
            <a:off x="711199" y="707453"/>
            <a:ext cx="106836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ts val="3000"/>
              </a:lnSpc>
            </a:pPr>
            <a:r>
              <a:rPr lang="es-PA" sz="2800" b="1" dirty="0">
                <a:latin typeface="Gill Sans MT" panose="020B0502020104020203" pitchFamily="34" charset="0"/>
              </a:rPr>
              <a:t>RESULTADO CONCRETO DISPONIBLE DESDE DIC-19:</a:t>
            </a:r>
          </a:p>
          <a:p>
            <a:pPr lvl="0" algn="ctr" defTabSz="457200">
              <a:lnSpc>
                <a:spcPts val="3000"/>
              </a:lnSpc>
            </a:pPr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intelcom.gob.pa (versión actual: 4.0)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AD00F8-DA59-43CC-A659-AD36D4BC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498600"/>
            <a:ext cx="711200" cy="2444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fld id="{C7E001D5-C48C-42C7-A2EC-87CC22207E08}" type="slidenum">
              <a:rPr lang="es-PA" sz="2000" smtClean="0"/>
              <a:t>19</a:t>
            </a:fld>
            <a:endParaRPr lang="es-PA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C49A9B-C2CA-478A-A7B9-B2209C16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527"/>
            <a:ext cx="12192000" cy="47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77E09A0-D67E-4FE1-9F70-EAF7226C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84" y="2053860"/>
            <a:ext cx="3353327" cy="4165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PLATAFORMA TECNOLÓGICA DE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INTELCOM</a:t>
            </a:r>
            <a:r>
              <a:rPr lang="es-ES" sz="2800" b="1" dirty="0"/>
              <a:t> PARA IDENTIFICAR OPORTUNIDADES DE EXPORTACIÓN</a:t>
            </a:r>
          </a:p>
          <a:p>
            <a:pPr algn="ctr"/>
            <a:endParaRPr lang="es-ES" sz="2800" b="1" i="1" dirty="0"/>
          </a:p>
          <a:p>
            <a:pPr algn="ctr"/>
            <a:endParaRPr lang="es-PA" sz="1000" b="1" dirty="0"/>
          </a:p>
          <a:p>
            <a:pPr algn="ctr"/>
            <a:r>
              <a:rPr lang="es-PA" sz="2100" b="1" dirty="0"/>
              <a:t>Panamá, 13-Oct-20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608D2BF-1CA7-4896-938D-4F34DE7CF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411" y="2065147"/>
            <a:ext cx="8373205" cy="41656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800" dirty="0"/>
              <a:t>Esfuerzo de negociación de acuerdos comerciales vs. desempeño exportador.</a:t>
            </a:r>
          </a:p>
          <a:p>
            <a:pPr algn="just"/>
            <a:r>
              <a:rPr lang="es-ES" sz="2800" dirty="0"/>
              <a:t>Estimaciones sobre exportaciones panameñas al amparo de los acuerdos comerciales (aprovechamiento) para el año 2019.</a:t>
            </a:r>
          </a:p>
          <a:p>
            <a:pPr algn="just"/>
            <a:r>
              <a:rPr lang="es-ES" sz="2800" dirty="0"/>
              <a:t>El entorno del COVID-19 y Plan para Impulsar las Exportaciones.</a:t>
            </a:r>
          </a:p>
          <a:p>
            <a:pPr algn="just"/>
            <a:r>
              <a:rPr lang="es-ES" sz="2800" dirty="0"/>
              <a:t>Creación de la Oficina de Inteligencia Comercial y desarrollo de la plataforma tecnológica de INTELCOM (</a:t>
            </a:r>
            <a:r>
              <a:rPr lang="es-E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intelcom.gob.pa</a:t>
            </a:r>
            <a:r>
              <a:rPr lang="es-ES" sz="2800" dirty="0"/>
              <a:t>).</a:t>
            </a:r>
          </a:p>
          <a:p>
            <a:pPr algn="just"/>
            <a:endParaRPr lang="es-PA" sz="2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B1634A-6AF9-42BC-933F-5DF0820F34BB}"/>
              </a:ext>
            </a:extLst>
          </p:cNvPr>
          <p:cNvSpPr txBox="1">
            <a:spLocks/>
          </p:cNvSpPr>
          <p:nvPr/>
        </p:nvSpPr>
        <p:spPr>
          <a:xfrm>
            <a:off x="40511" y="763928"/>
            <a:ext cx="12110977" cy="7054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5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A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07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62F211-070C-40EB-8E9D-274EE5437383}"/>
              </a:ext>
            </a:extLst>
          </p:cNvPr>
          <p:cNvSpPr txBox="1"/>
          <p:nvPr/>
        </p:nvSpPr>
        <p:spPr>
          <a:xfrm>
            <a:off x="711200" y="937320"/>
            <a:ext cx="10683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ts val="3000"/>
              </a:lnSpc>
            </a:pPr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Para Empezar a Utilizar la Plataforma de INTELCOM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AD00F8-DA59-43CC-A659-AD36D4BC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498600"/>
            <a:ext cx="711200" cy="2444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fld id="{C7E001D5-C48C-42C7-A2EC-87CC22207E08}" type="slidenum">
              <a:rPr lang="es-PA" sz="2000" smtClean="0"/>
              <a:t>20</a:t>
            </a:fld>
            <a:endParaRPr lang="es-PA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092268-B055-4F92-A216-4557306A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790469"/>
            <a:ext cx="4323645" cy="49772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BE557-AF66-4EB8-B360-65738EF14774}"/>
              </a:ext>
            </a:extLst>
          </p:cNvPr>
          <p:cNvSpPr txBox="1"/>
          <p:nvPr/>
        </p:nvSpPr>
        <p:spPr>
          <a:xfrm>
            <a:off x="5475111" y="2325511"/>
            <a:ext cx="158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/>
              <a:t>Guía Rápida (1 página)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C9A9F0-53AE-4089-BD6B-1ADDA75E2402}"/>
              </a:ext>
            </a:extLst>
          </p:cNvPr>
          <p:cNvSpPr txBox="1"/>
          <p:nvPr/>
        </p:nvSpPr>
        <p:spPr>
          <a:xfrm>
            <a:off x="5545949" y="4634088"/>
            <a:ext cx="158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/>
              <a:t>Manuel del Usuario</a:t>
            </a:r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1634D589-1E91-40FC-88B6-C14509A8C6DA}"/>
              </a:ext>
            </a:extLst>
          </p:cNvPr>
          <p:cNvSpPr/>
          <p:nvPr/>
        </p:nvSpPr>
        <p:spPr>
          <a:xfrm>
            <a:off x="5215467" y="2460978"/>
            <a:ext cx="330482" cy="2338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EAF5EC5E-BD38-412F-88C4-EC86865CBE49}"/>
              </a:ext>
            </a:extLst>
          </p:cNvPr>
          <p:cNvSpPr/>
          <p:nvPr/>
        </p:nvSpPr>
        <p:spPr>
          <a:xfrm rot="10800000">
            <a:off x="7055557" y="4840320"/>
            <a:ext cx="330482" cy="2338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6D5957-3B82-4BBA-856B-5F56688AA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786" y="1790469"/>
            <a:ext cx="4018170" cy="49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62F211-070C-40EB-8E9D-274EE5437383}"/>
              </a:ext>
            </a:extLst>
          </p:cNvPr>
          <p:cNvSpPr txBox="1"/>
          <p:nvPr/>
        </p:nvSpPr>
        <p:spPr>
          <a:xfrm>
            <a:off x="711199" y="707453"/>
            <a:ext cx="106836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ts val="3000"/>
              </a:lnSpc>
            </a:pPr>
            <a:r>
              <a:rPr lang="es-PA" sz="2800" b="1" dirty="0">
                <a:latin typeface="Gill Sans MT" panose="020B0502020104020203" pitchFamily="34" charset="0"/>
              </a:rPr>
              <a:t>RESULTADO CONCRETO DISPONIBLE DESDE DIC-19:</a:t>
            </a:r>
          </a:p>
          <a:p>
            <a:pPr lvl="0" algn="ctr" defTabSz="457200">
              <a:lnSpc>
                <a:spcPts val="3000"/>
              </a:lnSpc>
            </a:pPr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intelcom.gob.pa (versión actual: 4.0)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AD00F8-DA59-43CC-A659-AD36D4BC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498600"/>
            <a:ext cx="711200" cy="2444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fld id="{C7E001D5-C48C-42C7-A2EC-87CC22207E08}" type="slidenum">
              <a:rPr lang="es-PA" sz="2000" smtClean="0"/>
              <a:t>21</a:t>
            </a:fld>
            <a:endParaRPr lang="es-PA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3F15AA-AB60-421D-A1E7-6F91967A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5" y="1834734"/>
            <a:ext cx="8128002" cy="49010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0140B6-56E2-4321-A0B3-AD8FE6D1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5" y="1834734"/>
            <a:ext cx="523810" cy="4638095"/>
          </a:xfrm>
          <a:prstGeom prst="rect">
            <a:avLst/>
          </a:prstGeom>
        </p:spPr>
      </p:pic>
      <p:sp>
        <p:nvSpPr>
          <p:cNvPr id="6" name="Abrir llave 5">
            <a:extLst>
              <a:ext uri="{FF2B5EF4-FFF2-40B4-BE49-F238E27FC236}">
                <a16:creationId xmlns:a16="http://schemas.microsoft.com/office/drawing/2014/main" id="{8A95797C-87AD-40C1-9540-2DA3B327DA16}"/>
              </a:ext>
            </a:extLst>
          </p:cNvPr>
          <p:cNvSpPr/>
          <p:nvPr/>
        </p:nvSpPr>
        <p:spPr>
          <a:xfrm>
            <a:off x="666042" y="1930400"/>
            <a:ext cx="587023" cy="47526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6365F8-1B2B-41AD-B4FD-93083731FD46}"/>
              </a:ext>
            </a:extLst>
          </p:cNvPr>
          <p:cNvSpPr txBox="1"/>
          <p:nvPr/>
        </p:nvSpPr>
        <p:spPr>
          <a:xfrm>
            <a:off x="43656" y="3700370"/>
            <a:ext cx="104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Iconos</a:t>
            </a:r>
          </a:p>
          <a:p>
            <a:r>
              <a:rPr lang="es-PA" dirty="0"/>
              <a:t>de la pantalla principal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C4258D44-B0FC-49FD-950B-ED63FA5C2497}"/>
              </a:ext>
            </a:extLst>
          </p:cNvPr>
          <p:cNvSpPr/>
          <p:nvPr/>
        </p:nvSpPr>
        <p:spPr>
          <a:xfrm>
            <a:off x="10840335" y="1961180"/>
            <a:ext cx="587023" cy="4385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750C57-C225-40AD-B849-55AA88C7A9EB}"/>
              </a:ext>
            </a:extLst>
          </p:cNvPr>
          <p:cNvSpPr txBox="1"/>
          <p:nvPr/>
        </p:nvSpPr>
        <p:spPr>
          <a:xfrm>
            <a:off x="9866489" y="3553615"/>
            <a:ext cx="137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Iconos</a:t>
            </a:r>
          </a:p>
          <a:p>
            <a:r>
              <a:rPr lang="es-PA" dirty="0"/>
              <a:t>permanentes de acceso rápido</a:t>
            </a:r>
          </a:p>
        </p:txBody>
      </p:sp>
    </p:spTree>
    <p:extLst>
      <p:ext uri="{BB962C8B-B14F-4D97-AF65-F5344CB8AC3E}">
        <p14:creationId xmlns:p14="http://schemas.microsoft.com/office/powerpoint/2010/main" val="1799576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A416C5-6D39-474E-919A-533FDC2C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622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Identificación de Oportunidades</a:t>
            </a:r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b="1" dirty="0"/>
              <a:t>Ubicación de Potenciales Clientes</a:t>
            </a:r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b="1" dirty="0"/>
              <a:t>Inteligencia de Mercados</a:t>
            </a:r>
            <a:endParaRPr lang="es-PA" sz="2400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¿Cómo Apoya INTELCOM los Esfuerzos de Exportación?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22</a:t>
            </a:fld>
            <a:endParaRPr lang="es-PA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C4B7F4-5164-46CC-8F6C-CF59A75D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59" y="1914714"/>
            <a:ext cx="2161905" cy="1514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2C1FEE-D796-4367-A9E0-C7C59A58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59" y="3518089"/>
            <a:ext cx="2066667" cy="16476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6FABC8-2629-462A-A37C-637B4D1F1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920" y="5460473"/>
            <a:ext cx="1657143" cy="14285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D4E7F2-6076-46D6-818F-7481F1D62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821" y="2467041"/>
            <a:ext cx="5448651" cy="7498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9C1C82-0C87-44DA-B3F3-6DCD647CE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9820" y="5587142"/>
            <a:ext cx="5448650" cy="10960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D93DCB-3B57-4EE0-BC24-26468864B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820" y="4067590"/>
            <a:ext cx="5448650" cy="5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EL PUNTO DE PARTIDA: CLASIFICACIÓN DEL PRODUCTO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23</a:t>
            </a:fld>
            <a:endParaRPr lang="es-PA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038F249-203F-4EB6-BB5D-591C8C5D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37" y="4194913"/>
            <a:ext cx="1794822" cy="137251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2AFBC05-520C-40CA-9ED9-E1BA0CAD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77" y="2080537"/>
            <a:ext cx="3556943" cy="19146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46B976-8125-43FB-9EFB-C6C9AFA4B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1977169"/>
            <a:ext cx="7257143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9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EL PUNTO DE PARTIDA: CLASIFICACIÓN DEL PRODUCTO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24</a:t>
            </a:fld>
            <a:endParaRPr lang="es-PA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3A08CD3-E57F-4513-93A9-04D95041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33" y="1885244"/>
            <a:ext cx="9933333" cy="47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Criterios de Activación de Estrellas 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25</a:t>
            </a:fld>
            <a:endParaRPr lang="es-PA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426E86-441D-43B8-8530-CE90C673A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52" y="1923090"/>
            <a:ext cx="7004893" cy="12625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C965F45-22D5-4FC2-B189-95D508CD533D}"/>
              </a:ext>
            </a:extLst>
          </p:cNvPr>
          <p:cNvSpPr/>
          <p:nvPr/>
        </p:nvSpPr>
        <p:spPr>
          <a:xfrm>
            <a:off x="1433688" y="3429000"/>
            <a:ext cx="93246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/>
              <a:t>A través de algoritmos que permiten identificar las mejores oportunidades a través de un sistema de activación de estrellas     se han establecido las siguientes condiciones para la activación:</a:t>
            </a:r>
          </a:p>
          <a:p>
            <a:pPr marL="342900" indent="-342900">
              <a:buFont typeface="+mj-lt"/>
              <a:buAutoNum type="arabicPeriod"/>
            </a:pPr>
            <a:r>
              <a:rPr lang="es-PA" sz="1600" dirty="0"/>
              <a:t>El arancel preferencial aplicable a Panamá es inferior al arancel de Nación Más Favorecida (NMF) que se aplica a terceros países.</a:t>
            </a:r>
          </a:p>
          <a:p>
            <a:pPr marL="342900" indent="-342900">
              <a:buFont typeface="+mj-lt"/>
              <a:buAutoNum type="arabicPeriod"/>
            </a:pPr>
            <a:r>
              <a:rPr lang="es-PA" sz="1600" dirty="0"/>
              <a:t>Panamá en la práctica ya exporta ese producto, aunque a otros destinos, lo que viabiliza exportaciones a nuevos socios comerciales.</a:t>
            </a:r>
          </a:p>
          <a:p>
            <a:pPr marL="342900" indent="-342900">
              <a:buFont typeface="+mj-lt"/>
              <a:buAutoNum type="arabicPeriod"/>
            </a:pPr>
            <a:r>
              <a:rPr lang="es-PA" sz="1600" dirty="0"/>
              <a:t>El precio de importación del socio comercial de sus otros proveedores está al menos 20% por encima del relevante precio de exportación de Panamá hacia otros destinos, por lo que tenemos un precio competitivo.</a:t>
            </a:r>
          </a:p>
          <a:p>
            <a:pPr marL="342900" indent="-342900">
              <a:buFont typeface="+mj-lt"/>
              <a:buAutoNum type="arabicPeriod"/>
            </a:pPr>
            <a:r>
              <a:rPr lang="es-PA" sz="1600" dirty="0"/>
              <a:t>La dinámica reciente (últimos 24 meses) de importaciones de la fracción arancelaria de interés, desde el socio comercial relevante, muestra un crecimiento positivo (mercado en expansión).</a:t>
            </a:r>
          </a:p>
          <a:p>
            <a:pPr marL="342900" indent="-342900">
              <a:buFont typeface="+mj-lt"/>
              <a:buAutoNum type="arabicPeriod"/>
            </a:pPr>
            <a:r>
              <a:rPr lang="es-PA" sz="1600" dirty="0"/>
              <a:t>Comportamiento de la demanda en el conjunto de los países analizados en la plataforma (50 hasta la fecha). Si existe entre 25%-50% de los países con crecimiento en las cantidades demandadas se activa media estrella. Si es 50%+ se activa la estrella completa</a:t>
            </a:r>
          </a:p>
        </p:txBody>
      </p:sp>
      <p:pic>
        <p:nvPicPr>
          <p:cNvPr id="8" name="Imagen 7" descr="Estrella">
            <a:extLst>
              <a:ext uri="{FF2B5EF4-FFF2-40B4-BE49-F238E27FC236}">
                <a16:creationId xmlns:a16="http://schemas.microsoft.com/office/drawing/2014/main" id="{547FD3AB-BC91-4767-BA82-69C6AA5A65E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52" y="3736622"/>
            <a:ext cx="169404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Estrella">
            <a:extLst>
              <a:ext uri="{FF2B5EF4-FFF2-40B4-BE49-F238E27FC236}">
                <a16:creationId xmlns:a16="http://schemas.microsoft.com/office/drawing/2014/main" id="{59965EEB-2400-4DD6-B0CA-7103E3A5C920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51" y="959555"/>
            <a:ext cx="431805" cy="40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51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Ejemplo de Información sobre Nuevas Oportunidades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26</a:t>
            </a:fld>
            <a:endParaRPr lang="es-PA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0ACAC8-1BE0-4BFA-8A3F-70E30011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57" y="1742486"/>
            <a:ext cx="9914286" cy="50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26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Ejemplo de Búsqueda de Contactos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27</a:t>
            </a:fld>
            <a:endParaRPr lang="es-PA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B5DFAF-32A6-4B61-990E-BA1417247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12" y="2409872"/>
            <a:ext cx="12192000" cy="29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5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Ejemplo de Búsqueda de Contactos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28</a:t>
            </a:fld>
            <a:endParaRPr lang="es-PA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EB1959-8AE1-4E0E-BC79-F279EE26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43" y="1941689"/>
            <a:ext cx="9885714" cy="4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8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Ejemplo de Búsqueda de Contactos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29</a:t>
            </a:fld>
            <a:endParaRPr lang="es-PA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D1D70C-BCE9-4AD6-9654-72FF4D9E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19" y="1873956"/>
            <a:ext cx="9904762" cy="48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9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608D2BF-1CA7-4896-938D-4F34DE7CF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089" y="1929681"/>
            <a:ext cx="10611555" cy="44146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b="1" dirty="0"/>
              <a:t>Esfuerzo de negociación de acuerdos comerciales vs. desempeño exportador.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Estimaciones sobre exportaciones panameñas al amparo de los acuerdos comerciales (aprovechamiento) para el año 2019.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El entorno del COVID-19 y Plan para Impulsar las Exportaciones.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Creación de la Oficina de Inteligencia Comercial y desarrollo de la plataforma tecnológica de INTELCOM (intelcom.gob.pa).</a:t>
            </a:r>
          </a:p>
          <a:p>
            <a:pPr algn="just"/>
            <a:endParaRPr lang="es-PA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B1634A-6AF9-42BC-933F-5DF0820F34BB}"/>
              </a:ext>
            </a:extLst>
          </p:cNvPr>
          <p:cNvSpPr txBox="1">
            <a:spLocks/>
          </p:cNvSpPr>
          <p:nvPr/>
        </p:nvSpPr>
        <p:spPr>
          <a:xfrm>
            <a:off x="40511" y="763928"/>
            <a:ext cx="12110977" cy="7054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5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A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67744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Informes de Oportunidades por País y Producto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30</a:t>
            </a:fld>
            <a:endParaRPr lang="es-PA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C20DCE-7E94-4C85-975C-A31A5722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22" y="2030503"/>
            <a:ext cx="3514861" cy="459294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E153B9-AE93-4CCD-8402-DB457133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20" y="2030503"/>
            <a:ext cx="4543694" cy="45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79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E6D80-EC66-4DC1-BE70-6358FD4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3" y="828965"/>
            <a:ext cx="11830754" cy="669045"/>
          </a:xfrm>
        </p:spPr>
        <p:txBody>
          <a:bodyPr vert="horz" anchor="b">
            <a:noAutofit/>
          </a:bodyPr>
          <a:lstStyle/>
          <a:p>
            <a:pPr algn="ctr"/>
            <a:r>
              <a:rPr lang="es-ES" sz="3600" b="1">
                <a:solidFill>
                  <a:schemeClr val="tx1">
                    <a:lumMod val="60000"/>
                    <a:lumOff val="40000"/>
                  </a:schemeClr>
                </a:solidFill>
              </a:rPr>
              <a:t>Métrica al 27-Sep-20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C07C18D-6EA4-452B-A5A8-46D566E1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34C4A9-ABEE-4F58-B08A-1EB08441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963844"/>
            <a:ext cx="4142857" cy="45333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2C877D-AECA-4808-95D8-6A0619CE8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5" y="1963844"/>
            <a:ext cx="5944115" cy="22493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0ECB93-974B-44D2-8770-E743F4CD5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84" y="4230510"/>
            <a:ext cx="5944115" cy="2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7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E6D80-EC66-4DC1-BE70-6358FD4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3" y="828965"/>
            <a:ext cx="11830754" cy="669045"/>
          </a:xfrm>
        </p:spPr>
        <p:txBody>
          <a:bodyPr vert="horz" anchor="b"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Valores Agregados al Ecosistema de Exportaciones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C07C18D-6EA4-452B-A5A8-46D566E1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9220F2-06A7-434A-8381-87D9BA9A6136}"/>
              </a:ext>
            </a:extLst>
          </p:cNvPr>
          <p:cNvSpPr/>
          <p:nvPr/>
        </p:nvSpPr>
        <p:spPr>
          <a:xfrm>
            <a:off x="715335" y="1742486"/>
            <a:ext cx="107613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mayor cantidad de información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relevante sobre oportunidades de exportación está ahora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un solo lugar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One-Stop-Shop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 la búsqueda y análisis de datos para construir un </a:t>
            </a:r>
            <a:r>
              <a:rPr lang="es-ES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es-E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considerablemente la inversión en tiempo.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P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Plataforma escalable (1.0 &gt; 2.0 &gt;  4.0 &gt; N.n) para mostrar: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Oportunidades en nuevos acuerdos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comerciales (v. gr. Corea del Sur) y países con potencial para nuestras exportaciones (v. gr. Israel, Indonesia).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Inclusión de módulos o funcionalidades adicionales (búsqueda de Contactos, </a:t>
            </a:r>
            <a:r>
              <a:rPr lang="es-E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Dashboards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cambios en la demanda internacional de productos de interés).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Vinculación futura con otras plataformas (v. gr. Inteligencia Industrial del MICI).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Herramienta de apoyo en la </a:t>
            </a:r>
            <a:r>
              <a:rPr lang="es-PA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formulación de políticas públicas.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P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Planes de acción para rubros agropecuarios (Agronegocios - MIDA).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P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Programa Nacional de Competitividad Industrial (PNCI).</a:t>
            </a:r>
          </a:p>
        </p:txBody>
      </p:sp>
    </p:spTree>
    <p:extLst>
      <p:ext uri="{BB962C8B-B14F-4D97-AF65-F5344CB8AC3E}">
        <p14:creationId xmlns:p14="http://schemas.microsoft.com/office/powerpoint/2010/main" val="261350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E6D80-EC66-4DC1-BE70-6358FD4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3" y="828965"/>
            <a:ext cx="11830754" cy="669045"/>
          </a:xfrm>
        </p:spPr>
        <p:txBody>
          <a:bodyPr vert="horz" anchor="b"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Prueba en Línea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C07C18D-6EA4-452B-A5A8-46D566E1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9220F2-06A7-434A-8381-87D9BA9A6136}"/>
              </a:ext>
            </a:extLst>
          </p:cNvPr>
          <p:cNvSpPr/>
          <p:nvPr/>
        </p:nvSpPr>
        <p:spPr>
          <a:xfrm>
            <a:off x="715335" y="2428726"/>
            <a:ext cx="107613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Piensen en algún producto que quieran evaluar sus oportunidades de exportación.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P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Algún mercado de destino en particular?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A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Entremos en </a:t>
            </a:r>
            <a:r>
              <a:rPr lang="es-PA" sz="36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intelcom.gob.pa</a:t>
            </a:r>
            <a:endParaRPr lang="es-PA" sz="3200" b="1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73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657B6A-081C-466A-9AA4-C7B4ADEF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81" y="2348088"/>
            <a:ext cx="7632837" cy="36860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E73BDB-6716-4B22-9500-AF2127CFC180}"/>
              </a:ext>
            </a:extLst>
          </p:cNvPr>
          <p:cNvSpPr txBox="1"/>
          <p:nvPr/>
        </p:nvSpPr>
        <p:spPr>
          <a:xfrm>
            <a:off x="2168242" y="105363"/>
            <a:ext cx="7867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/>
              <a:t>ANTES DE IRNOS…</a:t>
            </a:r>
          </a:p>
          <a:p>
            <a:pPr marL="342900" indent="-342900">
              <a:buFont typeface="+mj-lt"/>
              <a:buAutoNum type="arabicPeriod"/>
            </a:pPr>
            <a:endParaRPr lang="es-PA" sz="2400" dirty="0"/>
          </a:p>
          <a:p>
            <a:pPr marL="342900" indent="-342900">
              <a:buFont typeface="+mj-lt"/>
              <a:buAutoNum type="arabicPeriod"/>
            </a:pPr>
            <a:r>
              <a:rPr lang="es-PA" sz="2400" dirty="0"/>
              <a:t>Entren a kahoot.it desde sus teléfonos móviles.</a:t>
            </a:r>
          </a:p>
          <a:p>
            <a:pPr marL="342900" indent="-342900">
              <a:buFont typeface="+mj-lt"/>
              <a:buAutoNum type="arabicPeriod"/>
            </a:pPr>
            <a:r>
              <a:rPr lang="es-PA" sz="2400" dirty="0"/>
              <a:t>Introduzcan el PIN que aparece en mi pantalla compartida.</a:t>
            </a:r>
          </a:p>
          <a:p>
            <a:pPr marL="342900" indent="-342900">
              <a:buFont typeface="+mj-lt"/>
              <a:buAutoNum type="arabicPeriod"/>
            </a:pPr>
            <a:r>
              <a:rPr lang="es-PA" sz="2400" dirty="0"/>
              <a:t>Escriban su nombre.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A650D4-FB01-46B3-A7D7-8798BB48A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15" y="2782904"/>
            <a:ext cx="3905473" cy="5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5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DAE494E-2335-4D4D-9164-E0F23CC89761}"/>
              </a:ext>
            </a:extLst>
          </p:cNvPr>
          <p:cNvSpPr txBox="1"/>
          <p:nvPr/>
        </p:nvSpPr>
        <p:spPr>
          <a:xfrm>
            <a:off x="2139242" y="167960"/>
            <a:ext cx="7913511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/>
              <a:t>Pronto tendremos en línea la versión 5.0 con nuevas funcionalidades…</a:t>
            </a:r>
          </a:p>
          <a:p>
            <a:pPr algn="ctr"/>
            <a:endParaRPr lang="es-PA" sz="3600" b="1" dirty="0"/>
          </a:p>
          <a:p>
            <a:pPr algn="ctr"/>
            <a:endParaRPr lang="es-PA" sz="3600" b="1" dirty="0"/>
          </a:p>
          <a:p>
            <a:pPr algn="ctr"/>
            <a:endParaRPr lang="es-PA" sz="3600" b="1" dirty="0"/>
          </a:p>
          <a:p>
            <a:pPr algn="ctr"/>
            <a:endParaRPr lang="es-PA" sz="4000" b="1" dirty="0"/>
          </a:p>
          <a:p>
            <a:pPr algn="ctr"/>
            <a:endParaRPr lang="es-PA" sz="2000" b="1" dirty="0"/>
          </a:p>
          <a:p>
            <a:pPr algn="ctr"/>
            <a:endParaRPr lang="es-PA" sz="2000" b="1" dirty="0"/>
          </a:p>
          <a:p>
            <a:pPr algn="ctr"/>
            <a:r>
              <a:rPr lang="es-PA" sz="3200" b="1" dirty="0"/>
              <a:t>GRACIAS!</a:t>
            </a:r>
          </a:p>
          <a:p>
            <a:pPr algn="ctr"/>
            <a:endParaRPr lang="es-PA" sz="1400" b="1" dirty="0"/>
          </a:p>
          <a:p>
            <a:pPr algn="ctr"/>
            <a:endParaRPr lang="es-PA" sz="100" b="1" dirty="0"/>
          </a:p>
          <a:p>
            <a:pPr algn="ctr"/>
            <a:r>
              <a:rPr lang="es-PA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Oscar García Cardoze</a:t>
            </a:r>
          </a:p>
          <a:p>
            <a:pPr algn="ctr"/>
            <a:r>
              <a:rPr lang="es-PA" sz="1200" b="1" dirty="0"/>
              <a:t>Director – Oficina de Inteligencia Comercial</a:t>
            </a:r>
          </a:p>
          <a:p>
            <a:pPr algn="ctr"/>
            <a:endParaRPr lang="es-PA" sz="1400" b="1" dirty="0"/>
          </a:p>
          <a:p>
            <a:pPr algn="ctr"/>
            <a:r>
              <a:rPr lang="es-PA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intelcom.gob.pa</a:t>
            </a:r>
          </a:p>
          <a:p>
            <a:pPr algn="ctr"/>
            <a:r>
              <a:rPr lang="es-PA" sz="1400" b="1" dirty="0">
                <a:solidFill>
                  <a:schemeClr val="accent1"/>
                </a:solidFill>
                <a:hlinkClick r:id="rId2"/>
              </a:rPr>
              <a:t>ogarciac@mici.gob.pa</a:t>
            </a:r>
            <a:r>
              <a:rPr lang="es-PA" sz="1400" b="1" dirty="0">
                <a:solidFill>
                  <a:schemeClr val="accent1"/>
                </a:solidFill>
              </a:rPr>
              <a:t>  </a:t>
            </a:r>
            <a:r>
              <a:rPr lang="es-PA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560-5825</a:t>
            </a:r>
            <a:endParaRPr lang="es-P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DABCD2-7C0A-4A5A-8087-4ECD3AF7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346" y="1467555"/>
            <a:ext cx="7334585" cy="23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325E52C7-CF6C-42A7-904A-F83C3163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21" y="836712"/>
            <a:ext cx="11813356" cy="669045"/>
          </a:xfrm>
        </p:spPr>
        <p:txBody>
          <a:bodyPr/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Acuerdos Comerciales Vigentes para Panamá. 2003-2020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241AD1CD-7065-4D4F-9A8F-4E19E2F2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4</a:t>
            </a:fld>
            <a:endParaRPr lang="es-PA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477F11-E0DD-4F94-81C4-CCEC891B080A}"/>
              </a:ext>
            </a:extLst>
          </p:cNvPr>
          <p:cNvSpPr txBox="1"/>
          <p:nvPr/>
        </p:nvSpPr>
        <p:spPr>
          <a:xfrm>
            <a:off x="537581" y="6411574"/>
            <a:ext cx="4404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/>
              <a:t>Se indica la fecha de entrada en vigencia de los acuerdos.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E5C3AE-5E21-40B3-8E74-9CEE5103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5" y="2101969"/>
            <a:ext cx="11709054" cy="42003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2F028F-5BC5-4439-8B03-A34AFAF6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34" y="1808968"/>
            <a:ext cx="9190299" cy="32276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60CC3D5-55DD-4B9D-BE2B-DDC1F385740E}"/>
              </a:ext>
            </a:extLst>
          </p:cNvPr>
          <p:cNvSpPr txBox="1"/>
          <p:nvPr/>
        </p:nvSpPr>
        <p:spPr>
          <a:xfrm>
            <a:off x="8681156" y="1699720"/>
            <a:ext cx="2927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dirty="0"/>
              <a:t>Conclusión: no hemos sabido aprovechar las oportunidades en los acuerdos comerciales negociados para impulsar las exportaciones panameñas.</a:t>
            </a:r>
          </a:p>
        </p:txBody>
      </p:sp>
    </p:spTree>
    <p:extLst>
      <p:ext uri="{BB962C8B-B14F-4D97-AF65-F5344CB8AC3E}">
        <p14:creationId xmlns:p14="http://schemas.microsoft.com/office/powerpoint/2010/main" val="365090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608D2BF-1CA7-4896-938D-4F34DE7CF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089" y="1929681"/>
            <a:ext cx="10611555" cy="44146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Esfuerzo de negociación de acuerdos comerciales vs. desempeño exportador.</a:t>
            </a:r>
          </a:p>
          <a:p>
            <a:pPr algn="just"/>
            <a:r>
              <a:rPr lang="es-ES" b="1" dirty="0"/>
              <a:t>Estimaciones sobre exportaciones panameñas al amparo de los acuerdos comerciales (aprovechamiento) para el año 2019.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El entorno del COVID-19 y Plan para Impulsar las Exportaciones.</a:t>
            </a:r>
          </a:p>
          <a:p>
            <a:pPr algn="just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Creación de la Oficina de Inteligencia Comercial y desarrollo de la plataforma tecnológica de INTELCOM (intelcom.gob.pa).</a:t>
            </a:r>
          </a:p>
          <a:p>
            <a:pPr algn="just"/>
            <a:endParaRPr lang="es-PA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B1634A-6AF9-42BC-933F-5DF0820F34BB}"/>
              </a:ext>
            </a:extLst>
          </p:cNvPr>
          <p:cNvSpPr txBox="1">
            <a:spLocks/>
          </p:cNvSpPr>
          <p:nvPr/>
        </p:nvSpPr>
        <p:spPr>
          <a:xfrm>
            <a:off x="40511" y="763928"/>
            <a:ext cx="12110977" cy="70548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5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A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331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87681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Aprovechamiento de los Acuerdos Comerciales de Panamá: Global y Socios Comerciales Seleccionados. Año 2019 (Valores FOB en millones de US$)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2C7C48B-0A23-469D-9728-957EDA79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6</a:t>
            </a:fld>
            <a:endParaRPr lang="es-PA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002CD-A5AF-4943-9788-66519761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910" y="1846083"/>
            <a:ext cx="6004178" cy="48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2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60A2E-DF49-41C5-9A98-C910BC37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854933"/>
            <a:ext cx="10871200" cy="643077"/>
          </a:xfrm>
        </p:spPr>
        <p:txBody>
          <a:bodyPr vert="horz" anchor="b">
            <a:noAutofit/>
          </a:bodyPr>
          <a:lstStyle/>
          <a:p>
            <a:pPr algn="ctr"/>
            <a:r>
              <a:rPr lang="es-PA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¿Por qué no hemos Aprovechado estas Oportunidades?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E96FB27-0826-4FD1-9494-93DB93CA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6D22F896-40B5-4ADD-8801-0D06FADFA095}" type="slidenum">
              <a:rPr lang="en-US" sz="2000" smtClean="0"/>
              <a:t>7</a:t>
            </a:fld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37B180A-AF02-46B4-B9C4-EDA7A96EF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642701"/>
              </p:ext>
            </p:extLst>
          </p:nvPr>
        </p:nvGraphicFramePr>
        <p:xfrm>
          <a:off x="863600" y="1974575"/>
          <a:ext cx="10414000" cy="469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51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A416C5-6D39-474E-919A-533FDC2C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622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Oportunidades en países del Asia.</a:t>
            </a:r>
          </a:p>
          <a:p>
            <a:pPr lvl="1" algn="just"/>
            <a:r>
              <a:rPr lang="es-ES" sz="2400" dirty="0"/>
              <a:t>China.</a:t>
            </a:r>
          </a:p>
          <a:p>
            <a:pPr lvl="1" algn="just"/>
            <a:r>
              <a:rPr lang="es-ES" sz="2400" dirty="0"/>
              <a:t>Japón.</a:t>
            </a:r>
          </a:p>
          <a:p>
            <a:pPr lvl="1" algn="just"/>
            <a:r>
              <a:rPr lang="es-ES" sz="2400" dirty="0"/>
              <a:t>Corea del Sur.</a:t>
            </a:r>
          </a:p>
          <a:p>
            <a:pPr lvl="1" algn="just"/>
            <a:r>
              <a:rPr lang="es-ES" sz="2400" dirty="0"/>
              <a:t>Recuperar mercado en el </a:t>
            </a:r>
            <a:r>
              <a:rPr lang="es-ES" sz="2400" dirty="0" err="1"/>
              <a:t>Taipei</a:t>
            </a:r>
            <a:r>
              <a:rPr lang="es-ES" sz="2400" dirty="0"/>
              <a:t> Chino (Taiwán).</a:t>
            </a:r>
          </a:p>
          <a:p>
            <a:pPr algn="just"/>
            <a:r>
              <a:rPr lang="es-ES" sz="2800" dirty="0"/>
              <a:t>Productos con potencial de crecer en estos mercados.</a:t>
            </a:r>
          </a:p>
          <a:p>
            <a:pPr lvl="1" algn="just"/>
            <a:r>
              <a:rPr lang="es-ES" sz="2400" dirty="0"/>
              <a:t>Carne de res.</a:t>
            </a:r>
          </a:p>
          <a:p>
            <a:pPr lvl="1" algn="just"/>
            <a:r>
              <a:rPr lang="es-ES" sz="2400" dirty="0"/>
              <a:t>Pescados y crustáceos (mercado de USA).</a:t>
            </a:r>
          </a:p>
          <a:p>
            <a:pPr lvl="1" algn="just"/>
            <a:r>
              <a:rPr lang="es-ES" sz="2400" dirty="0"/>
              <a:t>Café.</a:t>
            </a:r>
          </a:p>
          <a:p>
            <a:pPr lvl="1" algn="just"/>
            <a:r>
              <a:rPr lang="es-PA" sz="2400" dirty="0"/>
              <a:t>Piñas (deshidratada en el caso de Israel).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F91BF1A-1D56-4FCC-B0F6-2B8B293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76392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Necesidad de Reenfocar los Esfuerzos de Exportación</a:t>
            </a:r>
            <a:endParaRPr lang="es-PA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39BF3D1-9EB1-4E6C-BFAD-390B9578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8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0974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6BE72-B6EC-4AA6-9640-80FC2BE2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6C7D1B19-6236-4BA7-AFD2-943C573A6FD0}" type="slidenum">
              <a:rPr lang="es-PA" smtClean="0"/>
              <a:t>9</a:t>
            </a:fld>
            <a:endParaRPr lang="es-PA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2C4469-8431-4D29-B332-872FA6D2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" y="876818"/>
            <a:ext cx="12110977" cy="705485"/>
          </a:xfrm>
        </p:spPr>
        <p:txBody>
          <a:bodyPr>
            <a:noAutofit/>
          </a:bodyPr>
          <a:lstStyle/>
          <a:p>
            <a:pPr algn="ctr"/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Exportaciones de Panamá a China Continental por Subpartida Arancelaria.</a:t>
            </a:r>
            <a:b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s-P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Años 2015-2019. Valor FOB en US$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9CA3AB-2B6C-44DC-9BF5-BCA1A1943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401" y="1760400"/>
            <a:ext cx="8427196" cy="48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8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LCOM">
  <a:themeElements>
    <a:clrScheme name="PROINVEX">
      <a:dk1>
        <a:srgbClr val="003E6C"/>
      </a:dk1>
      <a:lt1>
        <a:srgbClr val="FFFFFF"/>
      </a:lt1>
      <a:dk2>
        <a:srgbClr val="FFFFFF"/>
      </a:dk2>
      <a:lt2>
        <a:srgbClr val="D8D8D8"/>
      </a:lt2>
      <a:accent1>
        <a:srgbClr val="003E6C"/>
      </a:accent1>
      <a:accent2>
        <a:srgbClr val="005390"/>
      </a:accent2>
      <a:accent3>
        <a:srgbClr val="C00000"/>
      </a:accent3>
      <a:accent4>
        <a:srgbClr val="39649D"/>
      </a:accent4>
      <a:accent5>
        <a:srgbClr val="648EC7"/>
      </a:accent5>
      <a:accent6>
        <a:srgbClr val="35385A"/>
      </a:accent6>
      <a:hlink>
        <a:srgbClr val="1FADCC"/>
      </a:hlink>
      <a:folHlink>
        <a:srgbClr val="7030A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LCOM" id="{F24379AC-C7DA-4E5E-B2F8-C95E95637F5C}" vid="{F92A9B69-5BA9-41F4-89C6-7FFCE5F101D8}"/>
    </a:ext>
  </a:extLst>
</a:theme>
</file>

<file path=ppt/theme/theme2.xml><?xml version="1.0" encoding="utf-8"?>
<a:theme xmlns:a="http://schemas.openxmlformats.org/drawingml/2006/main" name="Tema de Offic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tilla de INTELCOM" id="{A4BDA263-7F8B-4018-94BF-FF18053CC348}" vid="{0E09232B-4FC6-4726-8219-2115F95F921A}"/>
    </a:ext>
  </a:extLst>
</a:theme>
</file>

<file path=ppt/theme/theme3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tilla de INTELCOM" id="{A4BDA263-7F8B-4018-94BF-FF18053CC348}" vid="{95591706-DE52-457E-BC92-CD29AFEBE50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1416</Words>
  <Application>Microsoft Office PowerPoint</Application>
  <PresentationFormat>Panorámica</PresentationFormat>
  <Paragraphs>208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Arial</vt:lpstr>
      <vt:lpstr>Calibri</vt:lpstr>
      <vt:lpstr>Gill Sans MT</vt:lpstr>
      <vt:lpstr>Open Sans</vt:lpstr>
      <vt:lpstr>Open Sans Light</vt:lpstr>
      <vt:lpstr>Tw Cen MT</vt:lpstr>
      <vt:lpstr>Wingdings</vt:lpstr>
      <vt:lpstr>Wingdings 2</vt:lpstr>
      <vt:lpstr>INTELCOM</vt:lpstr>
      <vt:lpstr>Tema de Office</vt:lpstr>
      <vt:lpstr>1_Office Theme</vt:lpstr>
      <vt:lpstr>Presentación de PowerPoint</vt:lpstr>
      <vt:lpstr>Presentación de PowerPoint</vt:lpstr>
      <vt:lpstr>Presentación de PowerPoint</vt:lpstr>
      <vt:lpstr>Acuerdos Comerciales Vigentes para Panamá. 2003-2020</vt:lpstr>
      <vt:lpstr>Presentación de PowerPoint</vt:lpstr>
      <vt:lpstr>Aprovechamiento de los Acuerdos Comerciales de Panamá: Global y Socios Comerciales Seleccionados. Año 2019 (Valores FOB en millones de US$)</vt:lpstr>
      <vt:lpstr>¿Por qué no hemos Aprovechado estas Oportunidades?</vt:lpstr>
      <vt:lpstr>Necesidad de Reenfocar los Esfuerzos de Exportación</vt:lpstr>
      <vt:lpstr>Exportaciones de Panamá a China Continental por Subpartida Arancelaria. Años 2015-2019. Valor FOB en US$</vt:lpstr>
      <vt:lpstr>Exportaciones de Panamá a Japón por Subpartida Arancelaria. Años 2015-2019. Valor FOB en US$</vt:lpstr>
      <vt:lpstr>Exportaciones de Panamá a Corea del Sur por Subpartida Arancelaria. Años 2015-2019. Valor FOB en US$</vt:lpstr>
      <vt:lpstr>Presentación de PowerPoint</vt:lpstr>
      <vt:lpstr>El Nuevo Entorno Internacional creado por el COVID-19</vt:lpstr>
      <vt:lpstr>El Nuevo Entorno Internacional creado por el COVID-19</vt:lpstr>
      <vt:lpstr>Plan para Reactivar las Exportaciones </vt:lpstr>
      <vt:lpstr>Plan para Reactivar las Exportaciones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Apoya INTELCOM los Esfuerzos de Exportación?</vt:lpstr>
      <vt:lpstr>EL PUNTO DE PARTIDA: CLASIFICACIÓN DEL PRODUCTO</vt:lpstr>
      <vt:lpstr>EL PUNTO DE PARTIDA: CLASIFICACIÓN DEL PRODUCTO</vt:lpstr>
      <vt:lpstr>Criterios de Activación de Estrellas </vt:lpstr>
      <vt:lpstr>Ejemplo de Información sobre Nuevas Oportunidades</vt:lpstr>
      <vt:lpstr>Ejemplo de Búsqueda de Contactos</vt:lpstr>
      <vt:lpstr>Ejemplo de Búsqueda de Contactos</vt:lpstr>
      <vt:lpstr>Ejemplo de Búsqueda de Contactos</vt:lpstr>
      <vt:lpstr>Informes de Oportunidades por País y Producto</vt:lpstr>
      <vt:lpstr>Métrica al 27-Sep-20</vt:lpstr>
      <vt:lpstr>Valores Agregados al Ecosistema de Exportaciones</vt:lpstr>
      <vt:lpstr>Prueba en Línea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García Cardoze</dc:creator>
  <cp:lastModifiedBy>Oscar García Cardoze</cp:lastModifiedBy>
  <cp:revision>1</cp:revision>
  <dcterms:created xsi:type="dcterms:W3CDTF">2020-05-28T15:55:00Z</dcterms:created>
  <dcterms:modified xsi:type="dcterms:W3CDTF">2020-10-13T13:47:04Z</dcterms:modified>
</cp:coreProperties>
</file>